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Default Extension="jpg" ContentType="image/jpg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36064" y="1719580"/>
            <a:ext cx="928814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34962" y="2447315"/>
            <a:ext cx="7843520" cy="4041775"/>
          </a:xfrm>
          <a:custGeom>
            <a:avLst/>
            <a:gdLst/>
            <a:ahLst/>
            <a:cxnLst/>
            <a:rect l="l" t="t" r="r" b="b"/>
            <a:pathLst>
              <a:path w="7843519" h="4041775">
                <a:moveTo>
                  <a:pt x="7169384" y="0"/>
                </a:moveTo>
                <a:lnTo>
                  <a:pt x="673582" y="0"/>
                </a:lnTo>
                <a:lnTo>
                  <a:pt x="625478" y="1691"/>
                </a:lnTo>
                <a:lnTo>
                  <a:pt x="578286" y="6688"/>
                </a:lnTo>
                <a:lnTo>
                  <a:pt x="532121" y="14879"/>
                </a:lnTo>
                <a:lnTo>
                  <a:pt x="487097" y="26148"/>
                </a:lnTo>
                <a:lnTo>
                  <a:pt x="443328" y="40381"/>
                </a:lnTo>
                <a:lnTo>
                  <a:pt x="400928" y="57465"/>
                </a:lnTo>
                <a:lnTo>
                  <a:pt x="360010" y="77285"/>
                </a:lnTo>
                <a:lnTo>
                  <a:pt x="320689" y="99729"/>
                </a:lnTo>
                <a:lnTo>
                  <a:pt x="283080" y="124680"/>
                </a:lnTo>
                <a:lnTo>
                  <a:pt x="247294" y="152027"/>
                </a:lnTo>
                <a:lnTo>
                  <a:pt x="213448" y="181654"/>
                </a:lnTo>
                <a:lnTo>
                  <a:pt x="181654" y="213448"/>
                </a:lnTo>
                <a:lnTo>
                  <a:pt x="152027" y="247294"/>
                </a:lnTo>
                <a:lnTo>
                  <a:pt x="124680" y="283079"/>
                </a:lnTo>
                <a:lnTo>
                  <a:pt x="99729" y="320689"/>
                </a:lnTo>
                <a:lnTo>
                  <a:pt x="77285" y="360010"/>
                </a:lnTo>
                <a:lnTo>
                  <a:pt x="57465" y="400927"/>
                </a:lnTo>
                <a:lnTo>
                  <a:pt x="40381" y="443327"/>
                </a:lnTo>
                <a:lnTo>
                  <a:pt x="26148" y="487096"/>
                </a:lnTo>
                <a:lnTo>
                  <a:pt x="14879" y="532120"/>
                </a:lnTo>
                <a:lnTo>
                  <a:pt x="6688" y="578285"/>
                </a:lnTo>
                <a:lnTo>
                  <a:pt x="1691" y="625476"/>
                </a:lnTo>
                <a:lnTo>
                  <a:pt x="0" y="673581"/>
                </a:lnTo>
                <a:lnTo>
                  <a:pt x="0" y="3367825"/>
                </a:lnTo>
                <a:lnTo>
                  <a:pt x="1691" y="3415929"/>
                </a:lnTo>
                <a:lnTo>
                  <a:pt x="6688" y="3463121"/>
                </a:lnTo>
                <a:lnTo>
                  <a:pt x="14879" y="3509285"/>
                </a:lnTo>
                <a:lnTo>
                  <a:pt x="26148" y="3554309"/>
                </a:lnTo>
                <a:lnTo>
                  <a:pt x="40381" y="3598078"/>
                </a:lnTo>
                <a:lnTo>
                  <a:pt x="57465" y="3640478"/>
                </a:lnTo>
                <a:lnTo>
                  <a:pt x="77285" y="3681396"/>
                </a:lnTo>
                <a:lnTo>
                  <a:pt x="99729" y="3720717"/>
                </a:lnTo>
                <a:lnTo>
                  <a:pt x="124680" y="3758326"/>
                </a:lnTo>
                <a:lnTo>
                  <a:pt x="152027" y="3794112"/>
                </a:lnTo>
                <a:lnTo>
                  <a:pt x="181654" y="3827958"/>
                </a:lnTo>
                <a:lnTo>
                  <a:pt x="213448" y="3859752"/>
                </a:lnTo>
                <a:lnTo>
                  <a:pt x="247294" y="3889379"/>
                </a:lnTo>
                <a:lnTo>
                  <a:pt x="283080" y="3916725"/>
                </a:lnTo>
                <a:lnTo>
                  <a:pt x="320689" y="3941677"/>
                </a:lnTo>
                <a:lnTo>
                  <a:pt x="360010" y="3964120"/>
                </a:lnTo>
                <a:lnTo>
                  <a:pt x="400928" y="3983941"/>
                </a:lnTo>
                <a:lnTo>
                  <a:pt x="443328" y="4001025"/>
                </a:lnTo>
                <a:lnTo>
                  <a:pt x="487097" y="4015258"/>
                </a:lnTo>
                <a:lnTo>
                  <a:pt x="532121" y="4026527"/>
                </a:lnTo>
                <a:lnTo>
                  <a:pt x="578286" y="4034717"/>
                </a:lnTo>
                <a:lnTo>
                  <a:pt x="625478" y="4039715"/>
                </a:lnTo>
                <a:lnTo>
                  <a:pt x="673582" y="4041406"/>
                </a:lnTo>
                <a:lnTo>
                  <a:pt x="7169384" y="4041406"/>
                </a:lnTo>
                <a:lnTo>
                  <a:pt x="7217489" y="4039715"/>
                </a:lnTo>
                <a:lnTo>
                  <a:pt x="7264680" y="4034717"/>
                </a:lnTo>
                <a:lnTo>
                  <a:pt x="7310845" y="4026527"/>
                </a:lnTo>
                <a:lnTo>
                  <a:pt x="7355869" y="4015258"/>
                </a:lnTo>
                <a:lnTo>
                  <a:pt x="7399638" y="4001025"/>
                </a:lnTo>
                <a:lnTo>
                  <a:pt x="7442038" y="3983941"/>
                </a:lnTo>
                <a:lnTo>
                  <a:pt x="7482956" y="3964120"/>
                </a:lnTo>
                <a:lnTo>
                  <a:pt x="7522276" y="3941677"/>
                </a:lnTo>
                <a:lnTo>
                  <a:pt x="7559886" y="3916725"/>
                </a:lnTo>
                <a:lnTo>
                  <a:pt x="7595672" y="3889379"/>
                </a:lnTo>
                <a:lnTo>
                  <a:pt x="7629518" y="3859752"/>
                </a:lnTo>
                <a:lnTo>
                  <a:pt x="7661312" y="3827958"/>
                </a:lnTo>
                <a:lnTo>
                  <a:pt x="7690939" y="3794112"/>
                </a:lnTo>
                <a:lnTo>
                  <a:pt x="7718286" y="3758326"/>
                </a:lnTo>
                <a:lnTo>
                  <a:pt x="7743238" y="3720717"/>
                </a:lnTo>
                <a:lnTo>
                  <a:pt x="7765681" y="3681396"/>
                </a:lnTo>
                <a:lnTo>
                  <a:pt x="7785501" y="3640478"/>
                </a:lnTo>
                <a:lnTo>
                  <a:pt x="7802585" y="3598078"/>
                </a:lnTo>
                <a:lnTo>
                  <a:pt x="7816819" y="3554309"/>
                </a:lnTo>
                <a:lnTo>
                  <a:pt x="7828088" y="3509285"/>
                </a:lnTo>
                <a:lnTo>
                  <a:pt x="7836278" y="3463121"/>
                </a:lnTo>
                <a:lnTo>
                  <a:pt x="7841276" y="3415929"/>
                </a:lnTo>
                <a:lnTo>
                  <a:pt x="7842967" y="3367825"/>
                </a:lnTo>
                <a:lnTo>
                  <a:pt x="7842967" y="673581"/>
                </a:lnTo>
                <a:lnTo>
                  <a:pt x="7841276" y="625476"/>
                </a:lnTo>
                <a:lnTo>
                  <a:pt x="7836278" y="578285"/>
                </a:lnTo>
                <a:lnTo>
                  <a:pt x="7828088" y="532120"/>
                </a:lnTo>
                <a:lnTo>
                  <a:pt x="7816819" y="487096"/>
                </a:lnTo>
                <a:lnTo>
                  <a:pt x="7802585" y="443327"/>
                </a:lnTo>
                <a:lnTo>
                  <a:pt x="7785501" y="400927"/>
                </a:lnTo>
                <a:lnTo>
                  <a:pt x="7765681" y="360010"/>
                </a:lnTo>
                <a:lnTo>
                  <a:pt x="7743238" y="320689"/>
                </a:lnTo>
                <a:lnTo>
                  <a:pt x="7718286" y="283079"/>
                </a:lnTo>
                <a:lnTo>
                  <a:pt x="7690939" y="247294"/>
                </a:lnTo>
                <a:lnTo>
                  <a:pt x="7661312" y="213448"/>
                </a:lnTo>
                <a:lnTo>
                  <a:pt x="7629518" y="181654"/>
                </a:lnTo>
                <a:lnTo>
                  <a:pt x="7595672" y="152027"/>
                </a:lnTo>
                <a:lnTo>
                  <a:pt x="7559886" y="124680"/>
                </a:lnTo>
                <a:lnTo>
                  <a:pt x="7522276" y="99729"/>
                </a:lnTo>
                <a:lnTo>
                  <a:pt x="7482956" y="77285"/>
                </a:lnTo>
                <a:lnTo>
                  <a:pt x="7442038" y="57465"/>
                </a:lnTo>
                <a:lnTo>
                  <a:pt x="7399638" y="40381"/>
                </a:lnTo>
                <a:lnTo>
                  <a:pt x="7355869" y="26148"/>
                </a:lnTo>
                <a:lnTo>
                  <a:pt x="7310845" y="14879"/>
                </a:lnTo>
                <a:lnTo>
                  <a:pt x="7264680" y="6688"/>
                </a:lnTo>
                <a:lnTo>
                  <a:pt x="7217489" y="1691"/>
                </a:lnTo>
                <a:lnTo>
                  <a:pt x="7169384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534962" y="2447315"/>
            <a:ext cx="7843520" cy="4041775"/>
          </a:xfrm>
          <a:custGeom>
            <a:avLst/>
            <a:gdLst/>
            <a:ahLst/>
            <a:cxnLst/>
            <a:rect l="l" t="t" r="r" b="b"/>
            <a:pathLst>
              <a:path w="7843519" h="4041775">
                <a:moveTo>
                  <a:pt x="0" y="673582"/>
                </a:moveTo>
                <a:lnTo>
                  <a:pt x="1691" y="625477"/>
                </a:lnTo>
                <a:lnTo>
                  <a:pt x="6688" y="578286"/>
                </a:lnTo>
                <a:lnTo>
                  <a:pt x="14879" y="532121"/>
                </a:lnTo>
                <a:lnTo>
                  <a:pt x="26148" y="487097"/>
                </a:lnTo>
                <a:lnTo>
                  <a:pt x="40381" y="443328"/>
                </a:lnTo>
                <a:lnTo>
                  <a:pt x="57465" y="400928"/>
                </a:lnTo>
                <a:lnTo>
                  <a:pt x="77285" y="360010"/>
                </a:lnTo>
                <a:lnTo>
                  <a:pt x="99729" y="320689"/>
                </a:lnTo>
                <a:lnTo>
                  <a:pt x="124680" y="283079"/>
                </a:lnTo>
                <a:lnTo>
                  <a:pt x="152027" y="247294"/>
                </a:lnTo>
                <a:lnTo>
                  <a:pt x="181654" y="213448"/>
                </a:lnTo>
                <a:lnTo>
                  <a:pt x="213448" y="181654"/>
                </a:lnTo>
                <a:lnTo>
                  <a:pt x="247294" y="152027"/>
                </a:lnTo>
                <a:lnTo>
                  <a:pt x="283079" y="124680"/>
                </a:lnTo>
                <a:lnTo>
                  <a:pt x="320689" y="99729"/>
                </a:lnTo>
                <a:lnTo>
                  <a:pt x="360010" y="77285"/>
                </a:lnTo>
                <a:lnTo>
                  <a:pt x="400928" y="57465"/>
                </a:lnTo>
                <a:lnTo>
                  <a:pt x="443328" y="40381"/>
                </a:lnTo>
                <a:lnTo>
                  <a:pt x="487097" y="26148"/>
                </a:lnTo>
                <a:lnTo>
                  <a:pt x="532121" y="14879"/>
                </a:lnTo>
                <a:lnTo>
                  <a:pt x="578286" y="6688"/>
                </a:lnTo>
                <a:lnTo>
                  <a:pt x="625477" y="1691"/>
                </a:lnTo>
                <a:lnTo>
                  <a:pt x="673582" y="0"/>
                </a:lnTo>
                <a:lnTo>
                  <a:pt x="7169380" y="0"/>
                </a:lnTo>
                <a:lnTo>
                  <a:pt x="7217484" y="1691"/>
                </a:lnTo>
                <a:lnTo>
                  <a:pt x="7264676" y="6688"/>
                </a:lnTo>
                <a:lnTo>
                  <a:pt x="7310840" y="14879"/>
                </a:lnTo>
                <a:lnTo>
                  <a:pt x="7355864" y="26148"/>
                </a:lnTo>
                <a:lnTo>
                  <a:pt x="7399633" y="40381"/>
                </a:lnTo>
                <a:lnTo>
                  <a:pt x="7442034" y="57465"/>
                </a:lnTo>
                <a:lnTo>
                  <a:pt x="7482951" y="77285"/>
                </a:lnTo>
                <a:lnTo>
                  <a:pt x="7522272" y="99729"/>
                </a:lnTo>
                <a:lnTo>
                  <a:pt x="7559882" y="124680"/>
                </a:lnTo>
                <a:lnTo>
                  <a:pt x="7595667" y="152027"/>
                </a:lnTo>
                <a:lnTo>
                  <a:pt x="7629513" y="181654"/>
                </a:lnTo>
                <a:lnTo>
                  <a:pt x="7661307" y="213448"/>
                </a:lnTo>
                <a:lnTo>
                  <a:pt x="7690934" y="247294"/>
                </a:lnTo>
                <a:lnTo>
                  <a:pt x="7718281" y="283079"/>
                </a:lnTo>
                <a:lnTo>
                  <a:pt x="7743232" y="320689"/>
                </a:lnTo>
                <a:lnTo>
                  <a:pt x="7765676" y="360010"/>
                </a:lnTo>
                <a:lnTo>
                  <a:pt x="7785496" y="400928"/>
                </a:lnTo>
                <a:lnTo>
                  <a:pt x="7802580" y="443328"/>
                </a:lnTo>
                <a:lnTo>
                  <a:pt x="7816814" y="487097"/>
                </a:lnTo>
                <a:lnTo>
                  <a:pt x="7828082" y="532121"/>
                </a:lnTo>
                <a:lnTo>
                  <a:pt x="7836273" y="578286"/>
                </a:lnTo>
                <a:lnTo>
                  <a:pt x="7841270" y="625477"/>
                </a:lnTo>
                <a:lnTo>
                  <a:pt x="7842962" y="673582"/>
                </a:lnTo>
                <a:lnTo>
                  <a:pt x="7842962" y="3367826"/>
                </a:lnTo>
                <a:lnTo>
                  <a:pt x="7841270" y="3415930"/>
                </a:lnTo>
                <a:lnTo>
                  <a:pt x="7836273" y="3463122"/>
                </a:lnTo>
                <a:lnTo>
                  <a:pt x="7828082" y="3509286"/>
                </a:lnTo>
                <a:lnTo>
                  <a:pt x="7816814" y="3554310"/>
                </a:lnTo>
                <a:lnTo>
                  <a:pt x="7802580" y="3598079"/>
                </a:lnTo>
                <a:lnTo>
                  <a:pt x="7785496" y="3640480"/>
                </a:lnTo>
                <a:lnTo>
                  <a:pt x="7765676" y="3681397"/>
                </a:lnTo>
                <a:lnTo>
                  <a:pt x="7743232" y="3720718"/>
                </a:lnTo>
                <a:lnTo>
                  <a:pt x="7718281" y="3758328"/>
                </a:lnTo>
                <a:lnTo>
                  <a:pt x="7690934" y="3794113"/>
                </a:lnTo>
                <a:lnTo>
                  <a:pt x="7661307" y="3827959"/>
                </a:lnTo>
                <a:lnTo>
                  <a:pt x="7629513" y="3859753"/>
                </a:lnTo>
                <a:lnTo>
                  <a:pt x="7595667" y="3889380"/>
                </a:lnTo>
                <a:lnTo>
                  <a:pt x="7559882" y="3916727"/>
                </a:lnTo>
                <a:lnTo>
                  <a:pt x="7522272" y="3941678"/>
                </a:lnTo>
                <a:lnTo>
                  <a:pt x="7482951" y="3964122"/>
                </a:lnTo>
                <a:lnTo>
                  <a:pt x="7442034" y="3983942"/>
                </a:lnTo>
                <a:lnTo>
                  <a:pt x="7399633" y="4001026"/>
                </a:lnTo>
                <a:lnTo>
                  <a:pt x="7355864" y="4015259"/>
                </a:lnTo>
                <a:lnTo>
                  <a:pt x="7310840" y="4026528"/>
                </a:lnTo>
                <a:lnTo>
                  <a:pt x="7264676" y="4034719"/>
                </a:lnTo>
                <a:lnTo>
                  <a:pt x="7217484" y="4039716"/>
                </a:lnTo>
                <a:lnTo>
                  <a:pt x="7169380" y="4041408"/>
                </a:lnTo>
                <a:lnTo>
                  <a:pt x="673582" y="4041408"/>
                </a:lnTo>
                <a:lnTo>
                  <a:pt x="625477" y="4039716"/>
                </a:lnTo>
                <a:lnTo>
                  <a:pt x="578286" y="4034719"/>
                </a:lnTo>
                <a:lnTo>
                  <a:pt x="532121" y="4026528"/>
                </a:lnTo>
                <a:lnTo>
                  <a:pt x="487097" y="4015259"/>
                </a:lnTo>
                <a:lnTo>
                  <a:pt x="443328" y="4001026"/>
                </a:lnTo>
                <a:lnTo>
                  <a:pt x="400928" y="3983942"/>
                </a:lnTo>
                <a:lnTo>
                  <a:pt x="360010" y="3964122"/>
                </a:lnTo>
                <a:lnTo>
                  <a:pt x="320689" y="3941678"/>
                </a:lnTo>
                <a:lnTo>
                  <a:pt x="283079" y="3916727"/>
                </a:lnTo>
                <a:lnTo>
                  <a:pt x="247294" y="3889380"/>
                </a:lnTo>
                <a:lnTo>
                  <a:pt x="213448" y="3859753"/>
                </a:lnTo>
                <a:lnTo>
                  <a:pt x="181654" y="3827959"/>
                </a:lnTo>
                <a:lnTo>
                  <a:pt x="152027" y="3794113"/>
                </a:lnTo>
                <a:lnTo>
                  <a:pt x="124680" y="3758328"/>
                </a:lnTo>
                <a:lnTo>
                  <a:pt x="99729" y="3720718"/>
                </a:lnTo>
                <a:lnTo>
                  <a:pt x="77285" y="3681397"/>
                </a:lnTo>
                <a:lnTo>
                  <a:pt x="57465" y="3640480"/>
                </a:lnTo>
                <a:lnTo>
                  <a:pt x="40381" y="3598079"/>
                </a:lnTo>
                <a:lnTo>
                  <a:pt x="26148" y="3554310"/>
                </a:lnTo>
                <a:lnTo>
                  <a:pt x="14879" y="3509286"/>
                </a:lnTo>
                <a:lnTo>
                  <a:pt x="6688" y="3463122"/>
                </a:lnTo>
                <a:lnTo>
                  <a:pt x="1691" y="3415930"/>
                </a:lnTo>
                <a:lnTo>
                  <a:pt x="0" y="3367826"/>
                </a:lnTo>
                <a:lnTo>
                  <a:pt x="0" y="673582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25711" y="0"/>
            <a:ext cx="18415" cy="10287000"/>
          </a:xfrm>
          <a:custGeom>
            <a:avLst/>
            <a:gdLst/>
            <a:ahLst/>
            <a:cxnLst/>
            <a:rect l="l" t="t" r="r" b="b"/>
            <a:pathLst>
              <a:path w="18415" h="10287000">
                <a:moveTo>
                  <a:pt x="0" y="10286999"/>
                </a:moveTo>
                <a:lnTo>
                  <a:pt x="18288" y="10286999"/>
                </a:lnTo>
                <a:lnTo>
                  <a:pt x="1828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352B6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"/>
            <a:ext cx="9126220" cy="10287000"/>
          </a:xfrm>
          <a:custGeom>
            <a:avLst/>
            <a:gdLst/>
            <a:ahLst/>
            <a:cxnLst/>
            <a:rect l="l" t="t" r="r" b="b"/>
            <a:pathLst>
              <a:path w="9126220" h="10287000">
                <a:moveTo>
                  <a:pt x="9125712" y="0"/>
                </a:moveTo>
                <a:lnTo>
                  <a:pt x="0" y="0"/>
                </a:lnTo>
                <a:lnTo>
                  <a:pt x="0" y="10287001"/>
                </a:lnTo>
                <a:lnTo>
                  <a:pt x="9125712" y="10287001"/>
                </a:lnTo>
                <a:lnTo>
                  <a:pt x="9125712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1525" y="4592828"/>
            <a:ext cx="1495234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064" y="3309620"/>
            <a:ext cx="14796135" cy="402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hyperlink" Target="http://www.xaviermorera.com/" TargetMode="External"/><Relationship Id="rId8" Type="http://schemas.openxmlformats.org/officeDocument/2006/relationships/hyperlink" Target="http://www.bigdatainc.org/" TargetMode="External"/><Relationship Id="rId9" Type="http://schemas.openxmlformats.org/officeDocument/2006/relationships/hyperlink" Target="http://www.lupo.ai/" TargetMode="External"/><Relationship Id="rId10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8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1036" y="1961388"/>
            <a:ext cx="15753080" cy="2400300"/>
          </a:xfrm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9100"/>
              </a:lnSpc>
              <a:spcBef>
                <a:spcPts val="695"/>
              </a:spcBef>
            </a:pPr>
            <a:r>
              <a:rPr dirty="0" sz="8000" spc="-545"/>
              <a:t>Exploring</a:t>
            </a:r>
            <a:r>
              <a:rPr dirty="0" sz="8000" spc="-515"/>
              <a:t> </a:t>
            </a:r>
            <a:r>
              <a:rPr dirty="0" sz="8000" spc="-600"/>
              <a:t>Practical</a:t>
            </a:r>
            <a:r>
              <a:rPr dirty="0" sz="8000" spc="-515"/>
              <a:t> </a:t>
            </a:r>
            <a:r>
              <a:rPr dirty="0" sz="8000" spc="-555"/>
              <a:t>Applications </a:t>
            </a:r>
            <a:r>
              <a:rPr dirty="0" sz="8000" spc="-254"/>
              <a:t>of</a:t>
            </a:r>
            <a:r>
              <a:rPr dirty="0" sz="8000" spc="-530"/>
              <a:t> </a:t>
            </a:r>
            <a:r>
              <a:rPr dirty="0" sz="8000" spc="-500"/>
              <a:t>Working</a:t>
            </a:r>
            <a:r>
              <a:rPr dirty="0" sz="8000" spc="-540"/>
              <a:t> </a:t>
            </a:r>
            <a:r>
              <a:rPr dirty="0" sz="8000" spc="-565"/>
              <a:t>with</a:t>
            </a:r>
            <a:r>
              <a:rPr dirty="0" sz="8000" spc="-530"/>
              <a:t> </a:t>
            </a:r>
            <a:r>
              <a:rPr dirty="0" sz="8000" spc="-420"/>
              <a:t>the</a:t>
            </a:r>
            <a:r>
              <a:rPr dirty="0" sz="8000" spc="-530"/>
              <a:t> </a:t>
            </a:r>
            <a:r>
              <a:rPr dirty="0" sz="8000" spc="-535"/>
              <a:t>OpenAI</a:t>
            </a:r>
            <a:r>
              <a:rPr dirty="0" sz="8000" spc="-525"/>
              <a:t> </a:t>
            </a:r>
            <a:r>
              <a:rPr dirty="0" sz="8000" spc="-735"/>
              <a:t>API</a:t>
            </a:r>
            <a:endParaRPr sz="8000"/>
          </a:p>
        </p:txBody>
      </p:sp>
      <p:sp>
        <p:nvSpPr>
          <p:cNvPr id="9" name="object 9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9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910074" y="2447315"/>
              <a:ext cx="7843520" cy="4041775"/>
            </a:xfrm>
            <a:custGeom>
              <a:avLst/>
              <a:gdLst/>
              <a:ahLst/>
              <a:cxnLst/>
              <a:rect l="l" t="t" r="r" b="b"/>
              <a:pathLst>
                <a:path w="7843520" h="4041775">
                  <a:moveTo>
                    <a:pt x="7169379" y="0"/>
                  </a:moveTo>
                  <a:lnTo>
                    <a:pt x="673582" y="0"/>
                  </a:lnTo>
                  <a:lnTo>
                    <a:pt x="625477" y="1691"/>
                  </a:lnTo>
                  <a:lnTo>
                    <a:pt x="578286" y="6688"/>
                  </a:lnTo>
                  <a:lnTo>
                    <a:pt x="532121" y="14879"/>
                  </a:lnTo>
                  <a:lnTo>
                    <a:pt x="487097" y="26148"/>
                  </a:lnTo>
                  <a:lnTo>
                    <a:pt x="443328" y="40381"/>
                  </a:lnTo>
                  <a:lnTo>
                    <a:pt x="400928" y="57465"/>
                  </a:lnTo>
                  <a:lnTo>
                    <a:pt x="360010" y="77285"/>
                  </a:lnTo>
                  <a:lnTo>
                    <a:pt x="320689" y="99729"/>
                  </a:lnTo>
                  <a:lnTo>
                    <a:pt x="283079" y="124680"/>
                  </a:lnTo>
                  <a:lnTo>
                    <a:pt x="247294" y="152027"/>
                  </a:lnTo>
                  <a:lnTo>
                    <a:pt x="213448" y="181654"/>
                  </a:lnTo>
                  <a:lnTo>
                    <a:pt x="181654" y="213448"/>
                  </a:lnTo>
                  <a:lnTo>
                    <a:pt x="152027" y="247294"/>
                  </a:lnTo>
                  <a:lnTo>
                    <a:pt x="124680" y="283079"/>
                  </a:lnTo>
                  <a:lnTo>
                    <a:pt x="99729" y="320689"/>
                  </a:lnTo>
                  <a:lnTo>
                    <a:pt x="77285" y="360010"/>
                  </a:lnTo>
                  <a:lnTo>
                    <a:pt x="57465" y="400927"/>
                  </a:lnTo>
                  <a:lnTo>
                    <a:pt x="40381" y="443327"/>
                  </a:lnTo>
                  <a:lnTo>
                    <a:pt x="26148" y="487096"/>
                  </a:lnTo>
                  <a:lnTo>
                    <a:pt x="14879" y="532120"/>
                  </a:lnTo>
                  <a:lnTo>
                    <a:pt x="6689" y="578285"/>
                  </a:lnTo>
                  <a:lnTo>
                    <a:pt x="1691" y="625476"/>
                  </a:lnTo>
                  <a:lnTo>
                    <a:pt x="0" y="673581"/>
                  </a:lnTo>
                  <a:lnTo>
                    <a:pt x="0" y="3367825"/>
                  </a:lnTo>
                  <a:lnTo>
                    <a:pt x="1691" y="3415929"/>
                  </a:lnTo>
                  <a:lnTo>
                    <a:pt x="6689" y="3463121"/>
                  </a:lnTo>
                  <a:lnTo>
                    <a:pt x="14879" y="3509285"/>
                  </a:lnTo>
                  <a:lnTo>
                    <a:pt x="26148" y="3554309"/>
                  </a:lnTo>
                  <a:lnTo>
                    <a:pt x="40381" y="3598078"/>
                  </a:lnTo>
                  <a:lnTo>
                    <a:pt x="57465" y="3640478"/>
                  </a:lnTo>
                  <a:lnTo>
                    <a:pt x="77285" y="3681396"/>
                  </a:lnTo>
                  <a:lnTo>
                    <a:pt x="99729" y="3720717"/>
                  </a:lnTo>
                  <a:lnTo>
                    <a:pt x="124680" y="3758326"/>
                  </a:lnTo>
                  <a:lnTo>
                    <a:pt x="152027" y="3794112"/>
                  </a:lnTo>
                  <a:lnTo>
                    <a:pt x="181654" y="3827958"/>
                  </a:lnTo>
                  <a:lnTo>
                    <a:pt x="213448" y="3859752"/>
                  </a:lnTo>
                  <a:lnTo>
                    <a:pt x="247294" y="3889379"/>
                  </a:lnTo>
                  <a:lnTo>
                    <a:pt x="283079" y="3916725"/>
                  </a:lnTo>
                  <a:lnTo>
                    <a:pt x="320689" y="3941677"/>
                  </a:lnTo>
                  <a:lnTo>
                    <a:pt x="360010" y="3964120"/>
                  </a:lnTo>
                  <a:lnTo>
                    <a:pt x="400928" y="3983941"/>
                  </a:lnTo>
                  <a:lnTo>
                    <a:pt x="443328" y="4001025"/>
                  </a:lnTo>
                  <a:lnTo>
                    <a:pt x="487097" y="4015258"/>
                  </a:lnTo>
                  <a:lnTo>
                    <a:pt x="532121" y="4026527"/>
                  </a:lnTo>
                  <a:lnTo>
                    <a:pt x="578286" y="4034717"/>
                  </a:lnTo>
                  <a:lnTo>
                    <a:pt x="625477" y="4039715"/>
                  </a:lnTo>
                  <a:lnTo>
                    <a:pt x="673582" y="4041406"/>
                  </a:lnTo>
                  <a:lnTo>
                    <a:pt x="7169379" y="4041406"/>
                  </a:lnTo>
                  <a:lnTo>
                    <a:pt x="7217483" y="4039715"/>
                  </a:lnTo>
                  <a:lnTo>
                    <a:pt x="7264675" y="4034717"/>
                  </a:lnTo>
                  <a:lnTo>
                    <a:pt x="7310840" y="4026527"/>
                  </a:lnTo>
                  <a:lnTo>
                    <a:pt x="7355864" y="4015258"/>
                  </a:lnTo>
                  <a:lnTo>
                    <a:pt x="7399633" y="4001025"/>
                  </a:lnTo>
                  <a:lnTo>
                    <a:pt x="7442033" y="3983941"/>
                  </a:lnTo>
                  <a:lnTo>
                    <a:pt x="7482951" y="3964120"/>
                  </a:lnTo>
                  <a:lnTo>
                    <a:pt x="7522271" y="3941677"/>
                  </a:lnTo>
                  <a:lnTo>
                    <a:pt x="7559881" y="3916725"/>
                  </a:lnTo>
                  <a:lnTo>
                    <a:pt x="7595667" y="3889379"/>
                  </a:lnTo>
                  <a:lnTo>
                    <a:pt x="7629513" y="3859752"/>
                  </a:lnTo>
                  <a:lnTo>
                    <a:pt x="7661307" y="3827958"/>
                  </a:lnTo>
                  <a:lnTo>
                    <a:pt x="7690934" y="3794112"/>
                  </a:lnTo>
                  <a:lnTo>
                    <a:pt x="7718281" y="3758326"/>
                  </a:lnTo>
                  <a:lnTo>
                    <a:pt x="7743232" y="3720717"/>
                  </a:lnTo>
                  <a:lnTo>
                    <a:pt x="7765675" y="3681396"/>
                  </a:lnTo>
                  <a:lnTo>
                    <a:pt x="7785496" y="3640478"/>
                  </a:lnTo>
                  <a:lnTo>
                    <a:pt x="7802580" y="3598078"/>
                  </a:lnTo>
                  <a:lnTo>
                    <a:pt x="7816813" y="3554309"/>
                  </a:lnTo>
                  <a:lnTo>
                    <a:pt x="7828082" y="3509285"/>
                  </a:lnTo>
                  <a:lnTo>
                    <a:pt x="7836272" y="3463121"/>
                  </a:lnTo>
                  <a:lnTo>
                    <a:pt x="7841270" y="3415929"/>
                  </a:lnTo>
                  <a:lnTo>
                    <a:pt x="7842961" y="3367825"/>
                  </a:lnTo>
                  <a:lnTo>
                    <a:pt x="7842961" y="673581"/>
                  </a:lnTo>
                  <a:lnTo>
                    <a:pt x="7841270" y="625476"/>
                  </a:lnTo>
                  <a:lnTo>
                    <a:pt x="7836272" y="578285"/>
                  </a:lnTo>
                  <a:lnTo>
                    <a:pt x="7828082" y="532120"/>
                  </a:lnTo>
                  <a:lnTo>
                    <a:pt x="7816813" y="487096"/>
                  </a:lnTo>
                  <a:lnTo>
                    <a:pt x="7802580" y="443327"/>
                  </a:lnTo>
                  <a:lnTo>
                    <a:pt x="7785496" y="400927"/>
                  </a:lnTo>
                  <a:lnTo>
                    <a:pt x="7765675" y="360010"/>
                  </a:lnTo>
                  <a:lnTo>
                    <a:pt x="7743232" y="320689"/>
                  </a:lnTo>
                  <a:lnTo>
                    <a:pt x="7718281" y="283079"/>
                  </a:lnTo>
                  <a:lnTo>
                    <a:pt x="7690934" y="247294"/>
                  </a:lnTo>
                  <a:lnTo>
                    <a:pt x="7661307" y="213448"/>
                  </a:lnTo>
                  <a:lnTo>
                    <a:pt x="7629513" y="181654"/>
                  </a:lnTo>
                  <a:lnTo>
                    <a:pt x="7595667" y="152027"/>
                  </a:lnTo>
                  <a:lnTo>
                    <a:pt x="7559881" y="124680"/>
                  </a:lnTo>
                  <a:lnTo>
                    <a:pt x="7522271" y="99729"/>
                  </a:lnTo>
                  <a:lnTo>
                    <a:pt x="7482951" y="77285"/>
                  </a:lnTo>
                  <a:lnTo>
                    <a:pt x="7442033" y="57465"/>
                  </a:lnTo>
                  <a:lnTo>
                    <a:pt x="7399633" y="40381"/>
                  </a:lnTo>
                  <a:lnTo>
                    <a:pt x="7355864" y="26148"/>
                  </a:lnTo>
                  <a:lnTo>
                    <a:pt x="7310840" y="14879"/>
                  </a:lnTo>
                  <a:lnTo>
                    <a:pt x="7264675" y="6688"/>
                  </a:lnTo>
                  <a:lnTo>
                    <a:pt x="7217483" y="1691"/>
                  </a:lnTo>
                  <a:lnTo>
                    <a:pt x="7169379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10074" y="2447315"/>
              <a:ext cx="7843520" cy="4041775"/>
            </a:xfrm>
            <a:custGeom>
              <a:avLst/>
              <a:gdLst/>
              <a:ahLst/>
              <a:cxnLst/>
              <a:rect l="l" t="t" r="r" b="b"/>
              <a:pathLst>
                <a:path w="7843520" h="4041775">
                  <a:moveTo>
                    <a:pt x="0" y="673582"/>
                  </a:moveTo>
                  <a:lnTo>
                    <a:pt x="1691" y="625477"/>
                  </a:lnTo>
                  <a:lnTo>
                    <a:pt x="6688" y="578286"/>
                  </a:lnTo>
                  <a:lnTo>
                    <a:pt x="14879" y="532121"/>
                  </a:lnTo>
                  <a:lnTo>
                    <a:pt x="26148" y="487097"/>
                  </a:lnTo>
                  <a:lnTo>
                    <a:pt x="40381" y="443328"/>
                  </a:lnTo>
                  <a:lnTo>
                    <a:pt x="57465" y="400928"/>
                  </a:lnTo>
                  <a:lnTo>
                    <a:pt x="77285" y="360010"/>
                  </a:lnTo>
                  <a:lnTo>
                    <a:pt x="99729" y="320689"/>
                  </a:lnTo>
                  <a:lnTo>
                    <a:pt x="124680" y="283079"/>
                  </a:lnTo>
                  <a:lnTo>
                    <a:pt x="152027" y="247294"/>
                  </a:lnTo>
                  <a:lnTo>
                    <a:pt x="181654" y="213448"/>
                  </a:lnTo>
                  <a:lnTo>
                    <a:pt x="213448" y="181654"/>
                  </a:lnTo>
                  <a:lnTo>
                    <a:pt x="247294" y="152027"/>
                  </a:lnTo>
                  <a:lnTo>
                    <a:pt x="283079" y="124680"/>
                  </a:lnTo>
                  <a:lnTo>
                    <a:pt x="320689" y="99729"/>
                  </a:lnTo>
                  <a:lnTo>
                    <a:pt x="360010" y="77285"/>
                  </a:lnTo>
                  <a:lnTo>
                    <a:pt x="400928" y="57465"/>
                  </a:lnTo>
                  <a:lnTo>
                    <a:pt x="443328" y="40381"/>
                  </a:lnTo>
                  <a:lnTo>
                    <a:pt x="487097" y="26148"/>
                  </a:lnTo>
                  <a:lnTo>
                    <a:pt x="532121" y="14879"/>
                  </a:lnTo>
                  <a:lnTo>
                    <a:pt x="578286" y="6688"/>
                  </a:lnTo>
                  <a:lnTo>
                    <a:pt x="625477" y="1691"/>
                  </a:lnTo>
                  <a:lnTo>
                    <a:pt x="673582" y="0"/>
                  </a:lnTo>
                  <a:lnTo>
                    <a:pt x="7169380" y="0"/>
                  </a:lnTo>
                  <a:lnTo>
                    <a:pt x="7217484" y="1691"/>
                  </a:lnTo>
                  <a:lnTo>
                    <a:pt x="7264676" y="6688"/>
                  </a:lnTo>
                  <a:lnTo>
                    <a:pt x="7310840" y="14879"/>
                  </a:lnTo>
                  <a:lnTo>
                    <a:pt x="7355864" y="26148"/>
                  </a:lnTo>
                  <a:lnTo>
                    <a:pt x="7399633" y="40381"/>
                  </a:lnTo>
                  <a:lnTo>
                    <a:pt x="7442034" y="57465"/>
                  </a:lnTo>
                  <a:lnTo>
                    <a:pt x="7482951" y="77285"/>
                  </a:lnTo>
                  <a:lnTo>
                    <a:pt x="7522272" y="99729"/>
                  </a:lnTo>
                  <a:lnTo>
                    <a:pt x="7559882" y="124680"/>
                  </a:lnTo>
                  <a:lnTo>
                    <a:pt x="7595667" y="152027"/>
                  </a:lnTo>
                  <a:lnTo>
                    <a:pt x="7629513" y="181654"/>
                  </a:lnTo>
                  <a:lnTo>
                    <a:pt x="7661307" y="213448"/>
                  </a:lnTo>
                  <a:lnTo>
                    <a:pt x="7690934" y="247294"/>
                  </a:lnTo>
                  <a:lnTo>
                    <a:pt x="7718281" y="283079"/>
                  </a:lnTo>
                  <a:lnTo>
                    <a:pt x="7743232" y="320689"/>
                  </a:lnTo>
                  <a:lnTo>
                    <a:pt x="7765676" y="360010"/>
                  </a:lnTo>
                  <a:lnTo>
                    <a:pt x="7785496" y="400928"/>
                  </a:lnTo>
                  <a:lnTo>
                    <a:pt x="7802580" y="443328"/>
                  </a:lnTo>
                  <a:lnTo>
                    <a:pt x="7816814" y="487097"/>
                  </a:lnTo>
                  <a:lnTo>
                    <a:pt x="7828082" y="532121"/>
                  </a:lnTo>
                  <a:lnTo>
                    <a:pt x="7836273" y="578286"/>
                  </a:lnTo>
                  <a:lnTo>
                    <a:pt x="7841270" y="625477"/>
                  </a:lnTo>
                  <a:lnTo>
                    <a:pt x="7842962" y="673582"/>
                  </a:lnTo>
                  <a:lnTo>
                    <a:pt x="7842962" y="3367826"/>
                  </a:lnTo>
                  <a:lnTo>
                    <a:pt x="7841270" y="3415930"/>
                  </a:lnTo>
                  <a:lnTo>
                    <a:pt x="7836273" y="3463122"/>
                  </a:lnTo>
                  <a:lnTo>
                    <a:pt x="7828082" y="3509286"/>
                  </a:lnTo>
                  <a:lnTo>
                    <a:pt x="7816814" y="3554310"/>
                  </a:lnTo>
                  <a:lnTo>
                    <a:pt x="7802580" y="3598079"/>
                  </a:lnTo>
                  <a:lnTo>
                    <a:pt x="7785496" y="3640480"/>
                  </a:lnTo>
                  <a:lnTo>
                    <a:pt x="7765676" y="3681397"/>
                  </a:lnTo>
                  <a:lnTo>
                    <a:pt x="7743232" y="3720718"/>
                  </a:lnTo>
                  <a:lnTo>
                    <a:pt x="7718281" y="3758328"/>
                  </a:lnTo>
                  <a:lnTo>
                    <a:pt x="7690934" y="3794113"/>
                  </a:lnTo>
                  <a:lnTo>
                    <a:pt x="7661307" y="3827959"/>
                  </a:lnTo>
                  <a:lnTo>
                    <a:pt x="7629513" y="3859753"/>
                  </a:lnTo>
                  <a:lnTo>
                    <a:pt x="7595667" y="3889380"/>
                  </a:lnTo>
                  <a:lnTo>
                    <a:pt x="7559882" y="3916727"/>
                  </a:lnTo>
                  <a:lnTo>
                    <a:pt x="7522272" y="3941678"/>
                  </a:lnTo>
                  <a:lnTo>
                    <a:pt x="7482951" y="3964122"/>
                  </a:lnTo>
                  <a:lnTo>
                    <a:pt x="7442034" y="3983942"/>
                  </a:lnTo>
                  <a:lnTo>
                    <a:pt x="7399633" y="4001026"/>
                  </a:lnTo>
                  <a:lnTo>
                    <a:pt x="7355864" y="4015259"/>
                  </a:lnTo>
                  <a:lnTo>
                    <a:pt x="7310840" y="4026528"/>
                  </a:lnTo>
                  <a:lnTo>
                    <a:pt x="7264676" y="4034719"/>
                  </a:lnTo>
                  <a:lnTo>
                    <a:pt x="7217484" y="4039716"/>
                  </a:lnTo>
                  <a:lnTo>
                    <a:pt x="7169380" y="4041408"/>
                  </a:lnTo>
                  <a:lnTo>
                    <a:pt x="673582" y="4041408"/>
                  </a:lnTo>
                  <a:lnTo>
                    <a:pt x="625477" y="4039716"/>
                  </a:lnTo>
                  <a:lnTo>
                    <a:pt x="578286" y="4034719"/>
                  </a:lnTo>
                  <a:lnTo>
                    <a:pt x="532121" y="4026528"/>
                  </a:lnTo>
                  <a:lnTo>
                    <a:pt x="487097" y="4015259"/>
                  </a:lnTo>
                  <a:lnTo>
                    <a:pt x="443328" y="4001026"/>
                  </a:lnTo>
                  <a:lnTo>
                    <a:pt x="400928" y="3983942"/>
                  </a:lnTo>
                  <a:lnTo>
                    <a:pt x="360010" y="3964122"/>
                  </a:lnTo>
                  <a:lnTo>
                    <a:pt x="320689" y="3941678"/>
                  </a:lnTo>
                  <a:lnTo>
                    <a:pt x="283079" y="3916727"/>
                  </a:lnTo>
                  <a:lnTo>
                    <a:pt x="247294" y="3889380"/>
                  </a:lnTo>
                  <a:lnTo>
                    <a:pt x="213448" y="3859753"/>
                  </a:lnTo>
                  <a:lnTo>
                    <a:pt x="181654" y="3827959"/>
                  </a:lnTo>
                  <a:lnTo>
                    <a:pt x="152027" y="3794113"/>
                  </a:lnTo>
                  <a:lnTo>
                    <a:pt x="124680" y="3758328"/>
                  </a:lnTo>
                  <a:lnTo>
                    <a:pt x="99729" y="3720718"/>
                  </a:lnTo>
                  <a:lnTo>
                    <a:pt x="77285" y="3681397"/>
                  </a:lnTo>
                  <a:lnTo>
                    <a:pt x="57465" y="3640480"/>
                  </a:lnTo>
                  <a:lnTo>
                    <a:pt x="40381" y="3598079"/>
                  </a:lnTo>
                  <a:lnTo>
                    <a:pt x="26148" y="3554310"/>
                  </a:lnTo>
                  <a:lnTo>
                    <a:pt x="14879" y="3509286"/>
                  </a:lnTo>
                  <a:lnTo>
                    <a:pt x="6688" y="3463122"/>
                  </a:lnTo>
                  <a:lnTo>
                    <a:pt x="1691" y="3415930"/>
                  </a:lnTo>
                  <a:lnTo>
                    <a:pt x="0" y="3367826"/>
                  </a:lnTo>
                  <a:lnTo>
                    <a:pt x="0" y="673582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435385" y="2819907"/>
            <a:ext cx="6792595" cy="445770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 indent="-635">
              <a:lnSpc>
                <a:spcPts val="3290"/>
              </a:lnSpc>
              <a:spcBef>
                <a:spcPts val="265"/>
              </a:spcBef>
            </a:pP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Created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by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Arial Black"/>
                <a:cs typeface="Arial Black"/>
              </a:rPr>
              <a:t>selecting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extracting </a:t>
            </a: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directly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 algn="ctr" marL="912494" marR="904875">
              <a:lnSpc>
                <a:spcPct val="100699"/>
              </a:lnSpc>
              <a:spcBef>
                <a:spcPts val="2640"/>
              </a:spcBef>
            </a:pP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FFFFFF"/>
                </a:solidFill>
                <a:latin typeface="Arial Black"/>
                <a:cs typeface="Arial Black"/>
              </a:rPr>
              <a:t>selected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their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0">
                <a:solidFill>
                  <a:srgbClr val="FFFFFF"/>
                </a:solidFill>
                <a:latin typeface="Arial Black"/>
                <a:cs typeface="Arial Black"/>
              </a:rPr>
              <a:t>importance</a:t>
            </a:r>
            <a:endParaRPr sz="2800">
              <a:latin typeface="Arial Black"/>
              <a:cs typeface="Arial Black"/>
            </a:endParaRPr>
          </a:p>
          <a:p>
            <a:pPr algn="ctr" marL="473075" marR="466090">
              <a:lnSpc>
                <a:spcPct val="101400"/>
              </a:lnSpc>
              <a:spcBef>
                <a:spcPts val="2590"/>
              </a:spcBef>
            </a:pPr>
            <a:r>
              <a:rPr dirty="0" sz="2800" spc="-254">
                <a:solidFill>
                  <a:srgbClr val="FFFFFF"/>
                </a:solidFill>
                <a:latin typeface="Arial Black"/>
                <a:cs typeface="Arial Black"/>
              </a:rPr>
              <a:t>Does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FFFFFF"/>
                </a:solidFill>
                <a:latin typeface="Arial Black"/>
                <a:cs typeface="Arial Black"/>
              </a:rPr>
              <a:t>not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generate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80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FFFFFF"/>
                </a:solidFill>
                <a:latin typeface="Arial Black"/>
                <a:cs typeface="Arial Black"/>
              </a:rPr>
              <a:t>sentences; </a:t>
            </a: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instead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relies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on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existing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Extractive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Summarization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707135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5"/>
              <a:t>Types</a:t>
            </a:r>
            <a:r>
              <a:rPr dirty="0" sz="4800" spc="-325"/>
              <a:t> </a:t>
            </a:r>
            <a:r>
              <a:rPr dirty="0" sz="4800" spc="-160"/>
              <a:t>of</a:t>
            </a:r>
            <a:r>
              <a:rPr dirty="0" sz="4800" spc="-315"/>
              <a:t> </a:t>
            </a:r>
            <a:r>
              <a:rPr dirty="0" sz="4800" spc="-390"/>
              <a:t>Summarization</a:t>
            </a:r>
            <a:endParaRPr sz="4800"/>
          </a:p>
        </p:txBody>
      </p:sp>
      <p:sp>
        <p:nvSpPr>
          <p:cNvPr id="7" name="object 7" descr=""/>
          <p:cNvSpPr txBox="1"/>
          <p:nvPr/>
        </p:nvSpPr>
        <p:spPr>
          <a:xfrm>
            <a:off x="9793858" y="3033268"/>
            <a:ext cx="7324090" cy="424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97790" marR="88265">
              <a:lnSpc>
                <a:spcPts val="3290"/>
              </a:lnSpc>
              <a:spcBef>
                <a:spcPts val="265"/>
              </a:spcBef>
            </a:pP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Generates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4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90">
                <a:solidFill>
                  <a:srgbClr val="FFFFFF"/>
                </a:solidFill>
                <a:latin typeface="Arial Black"/>
                <a:cs typeface="Arial Black"/>
              </a:rPr>
              <a:t>summary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2800" spc="-315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15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not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include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dirty="0" sz="2800" spc="-270">
                <a:solidFill>
                  <a:srgbClr val="FFFFFF"/>
                </a:solidFill>
                <a:latin typeface="Arial Black"/>
                <a:cs typeface="Arial Black"/>
              </a:rPr>
              <a:t>Rephrases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condenses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endParaRPr sz="2800">
              <a:latin typeface="Arial Black"/>
              <a:cs typeface="Arial Black"/>
            </a:endParaRPr>
          </a:p>
          <a:p>
            <a:pPr algn="ctr" marL="12700" marR="5080">
              <a:lnSpc>
                <a:spcPts val="3290"/>
              </a:lnSpc>
              <a:spcBef>
                <a:spcPts val="2905"/>
              </a:spcBef>
            </a:pP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Generates</a:t>
            </a:r>
            <a:r>
              <a:rPr dirty="0" sz="2800" spc="-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4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human-</a:t>
            </a:r>
            <a:r>
              <a:rPr dirty="0" sz="2800" spc="-285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content,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7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requires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deeper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Arial Black"/>
                <a:cs typeface="Arial Black"/>
              </a:rPr>
              <a:t>understanding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the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935"/>
              </a:spcBef>
            </a:pPr>
            <a:endParaRPr sz="2800">
              <a:latin typeface="Arial Black"/>
              <a:cs typeface="Arial Black"/>
            </a:endParaRPr>
          </a:p>
          <a:p>
            <a:pPr algn="ctr" marL="1270">
              <a:lnSpc>
                <a:spcPct val="100000"/>
              </a:lnSpc>
            </a:pPr>
            <a:r>
              <a:rPr dirty="0" sz="3400" spc="-285">
                <a:solidFill>
                  <a:srgbClr val="00A3FE"/>
                </a:solidFill>
                <a:latin typeface="Arial Black"/>
                <a:cs typeface="Arial Black"/>
              </a:rPr>
              <a:t>Abstractive</a:t>
            </a:r>
            <a:r>
              <a:rPr dirty="0" sz="3400" spc="-250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00A3FE"/>
                </a:solidFill>
                <a:latin typeface="Arial Black"/>
                <a:cs typeface="Arial Black"/>
              </a:rPr>
              <a:t>Summarization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910074" y="2447315"/>
              <a:ext cx="7843520" cy="4041775"/>
            </a:xfrm>
            <a:custGeom>
              <a:avLst/>
              <a:gdLst/>
              <a:ahLst/>
              <a:cxnLst/>
              <a:rect l="l" t="t" r="r" b="b"/>
              <a:pathLst>
                <a:path w="7843520" h="4041775">
                  <a:moveTo>
                    <a:pt x="7169379" y="0"/>
                  </a:moveTo>
                  <a:lnTo>
                    <a:pt x="673582" y="0"/>
                  </a:lnTo>
                  <a:lnTo>
                    <a:pt x="625477" y="1691"/>
                  </a:lnTo>
                  <a:lnTo>
                    <a:pt x="578286" y="6688"/>
                  </a:lnTo>
                  <a:lnTo>
                    <a:pt x="532121" y="14879"/>
                  </a:lnTo>
                  <a:lnTo>
                    <a:pt x="487097" y="26148"/>
                  </a:lnTo>
                  <a:lnTo>
                    <a:pt x="443328" y="40381"/>
                  </a:lnTo>
                  <a:lnTo>
                    <a:pt x="400928" y="57465"/>
                  </a:lnTo>
                  <a:lnTo>
                    <a:pt x="360010" y="77285"/>
                  </a:lnTo>
                  <a:lnTo>
                    <a:pt x="320689" y="99729"/>
                  </a:lnTo>
                  <a:lnTo>
                    <a:pt x="283079" y="124680"/>
                  </a:lnTo>
                  <a:lnTo>
                    <a:pt x="247294" y="152027"/>
                  </a:lnTo>
                  <a:lnTo>
                    <a:pt x="213448" y="181654"/>
                  </a:lnTo>
                  <a:lnTo>
                    <a:pt x="181654" y="213448"/>
                  </a:lnTo>
                  <a:lnTo>
                    <a:pt x="152027" y="247294"/>
                  </a:lnTo>
                  <a:lnTo>
                    <a:pt x="124680" y="283079"/>
                  </a:lnTo>
                  <a:lnTo>
                    <a:pt x="99729" y="320689"/>
                  </a:lnTo>
                  <a:lnTo>
                    <a:pt x="77285" y="360010"/>
                  </a:lnTo>
                  <a:lnTo>
                    <a:pt x="57465" y="400927"/>
                  </a:lnTo>
                  <a:lnTo>
                    <a:pt x="40381" y="443327"/>
                  </a:lnTo>
                  <a:lnTo>
                    <a:pt x="26148" y="487096"/>
                  </a:lnTo>
                  <a:lnTo>
                    <a:pt x="14879" y="532120"/>
                  </a:lnTo>
                  <a:lnTo>
                    <a:pt x="6689" y="578285"/>
                  </a:lnTo>
                  <a:lnTo>
                    <a:pt x="1691" y="625476"/>
                  </a:lnTo>
                  <a:lnTo>
                    <a:pt x="0" y="673581"/>
                  </a:lnTo>
                  <a:lnTo>
                    <a:pt x="0" y="3367825"/>
                  </a:lnTo>
                  <a:lnTo>
                    <a:pt x="1691" y="3415929"/>
                  </a:lnTo>
                  <a:lnTo>
                    <a:pt x="6689" y="3463121"/>
                  </a:lnTo>
                  <a:lnTo>
                    <a:pt x="14879" y="3509285"/>
                  </a:lnTo>
                  <a:lnTo>
                    <a:pt x="26148" y="3554309"/>
                  </a:lnTo>
                  <a:lnTo>
                    <a:pt x="40381" y="3598078"/>
                  </a:lnTo>
                  <a:lnTo>
                    <a:pt x="57465" y="3640478"/>
                  </a:lnTo>
                  <a:lnTo>
                    <a:pt x="77285" y="3681396"/>
                  </a:lnTo>
                  <a:lnTo>
                    <a:pt x="99729" y="3720717"/>
                  </a:lnTo>
                  <a:lnTo>
                    <a:pt x="124680" y="3758326"/>
                  </a:lnTo>
                  <a:lnTo>
                    <a:pt x="152027" y="3794112"/>
                  </a:lnTo>
                  <a:lnTo>
                    <a:pt x="181654" y="3827958"/>
                  </a:lnTo>
                  <a:lnTo>
                    <a:pt x="213448" y="3859752"/>
                  </a:lnTo>
                  <a:lnTo>
                    <a:pt x="247294" y="3889379"/>
                  </a:lnTo>
                  <a:lnTo>
                    <a:pt x="283079" y="3916725"/>
                  </a:lnTo>
                  <a:lnTo>
                    <a:pt x="320689" y="3941677"/>
                  </a:lnTo>
                  <a:lnTo>
                    <a:pt x="360010" y="3964120"/>
                  </a:lnTo>
                  <a:lnTo>
                    <a:pt x="400928" y="3983941"/>
                  </a:lnTo>
                  <a:lnTo>
                    <a:pt x="443328" y="4001025"/>
                  </a:lnTo>
                  <a:lnTo>
                    <a:pt x="487097" y="4015258"/>
                  </a:lnTo>
                  <a:lnTo>
                    <a:pt x="532121" y="4026527"/>
                  </a:lnTo>
                  <a:lnTo>
                    <a:pt x="578286" y="4034717"/>
                  </a:lnTo>
                  <a:lnTo>
                    <a:pt x="625477" y="4039715"/>
                  </a:lnTo>
                  <a:lnTo>
                    <a:pt x="673582" y="4041406"/>
                  </a:lnTo>
                  <a:lnTo>
                    <a:pt x="7169379" y="4041406"/>
                  </a:lnTo>
                  <a:lnTo>
                    <a:pt x="7217483" y="4039715"/>
                  </a:lnTo>
                  <a:lnTo>
                    <a:pt x="7264675" y="4034717"/>
                  </a:lnTo>
                  <a:lnTo>
                    <a:pt x="7310840" y="4026527"/>
                  </a:lnTo>
                  <a:lnTo>
                    <a:pt x="7355864" y="4015258"/>
                  </a:lnTo>
                  <a:lnTo>
                    <a:pt x="7399633" y="4001025"/>
                  </a:lnTo>
                  <a:lnTo>
                    <a:pt x="7442033" y="3983941"/>
                  </a:lnTo>
                  <a:lnTo>
                    <a:pt x="7482951" y="3964120"/>
                  </a:lnTo>
                  <a:lnTo>
                    <a:pt x="7522271" y="3941677"/>
                  </a:lnTo>
                  <a:lnTo>
                    <a:pt x="7559881" y="3916725"/>
                  </a:lnTo>
                  <a:lnTo>
                    <a:pt x="7595667" y="3889379"/>
                  </a:lnTo>
                  <a:lnTo>
                    <a:pt x="7629513" y="3859752"/>
                  </a:lnTo>
                  <a:lnTo>
                    <a:pt x="7661307" y="3827958"/>
                  </a:lnTo>
                  <a:lnTo>
                    <a:pt x="7690934" y="3794112"/>
                  </a:lnTo>
                  <a:lnTo>
                    <a:pt x="7718281" y="3758326"/>
                  </a:lnTo>
                  <a:lnTo>
                    <a:pt x="7743232" y="3720717"/>
                  </a:lnTo>
                  <a:lnTo>
                    <a:pt x="7765675" y="3681396"/>
                  </a:lnTo>
                  <a:lnTo>
                    <a:pt x="7785496" y="3640478"/>
                  </a:lnTo>
                  <a:lnTo>
                    <a:pt x="7802580" y="3598078"/>
                  </a:lnTo>
                  <a:lnTo>
                    <a:pt x="7816813" y="3554309"/>
                  </a:lnTo>
                  <a:lnTo>
                    <a:pt x="7828082" y="3509285"/>
                  </a:lnTo>
                  <a:lnTo>
                    <a:pt x="7836272" y="3463121"/>
                  </a:lnTo>
                  <a:lnTo>
                    <a:pt x="7841270" y="3415929"/>
                  </a:lnTo>
                  <a:lnTo>
                    <a:pt x="7842961" y="3367825"/>
                  </a:lnTo>
                  <a:lnTo>
                    <a:pt x="7842961" y="673581"/>
                  </a:lnTo>
                  <a:lnTo>
                    <a:pt x="7841270" y="625476"/>
                  </a:lnTo>
                  <a:lnTo>
                    <a:pt x="7836272" y="578285"/>
                  </a:lnTo>
                  <a:lnTo>
                    <a:pt x="7828082" y="532120"/>
                  </a:lnTo>
                  <a:lnTo>
                    <a:pt x="7816813" y="487096"/>
                  </a:lnTo>
                  <a:lnTo>
                    <a:pt x="7802580" y="443327"/>
                  </a:lnTo>
                  <a:lnTo>
                    <a:pt x="7785496" y="400927"/>
                  </a:lnTo>
                  <a:lnTo>
                    <a:pt x="7765675" y="360010"/>
                  </a:lnTo>
                  <a:lnTo>
                    <a:pt x="7743232" y="320689"/>
                  </a:lnTo>
                  <a:lnTo>
                    <a:pt x="7718281" y="283079"/>
                  </a:lnTo>
                  <a:lnTo>
                    <a:pt x="7690934" y="247294"/>
                  </a:lnTo>
                  <a:lnTo>
                    <a:pt x="7661307" y="213448"/>
                  </a:lnTo>
                  <a:lnTo>
                    <a:pt x="7629513" y="181654"/>
                  </a:lnTo>
                  <a:lnTo>
                    <a:pt x="7595667" y="152027"/>
                  </a:lnTo>
                  <a:lnTo>
                    <a:pt x="7559881" y="124680"/>
                  </a:lnTo>
                  <a:lnTo>
                    <a:pt x="7522271" y="99729"/>
                  </a:lnTo>
                  <a:lnTo>
                    <a:pt x="7482951" y="77285"/>
                  </a:lnTo>
                  <a:lnTo>
                    <a:pt x="7442033" y="57465"/>
                  </a:lnTo>
                  <a:lnTo>
                    <a:pt x="7399633" y="40381"/>
                  </a:lnTo>
                  <a:lnTo>
                    <a:pt x="7355864" y="26148"/>
                  </a:lnTo>
                  <a:lnTo>
                    <a:pt x="7310840" y="14879"/>
                  </a:lnTo>
                  <a:lnTo>
                    <a:pt x="7264675" y="6688"/>
                  </a:lnTo>
                  <a:lnTo>
                    <a:pt x="7217483" y="1691"/>
                  </a:lnTo>
                  <a:lnTo>
                    <a:pt x="71693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10074" y="2447315"/>
              <a:ext cx="7843520" cy="4041775"/>
            </a:xfrm>
            <a:custGeom>
              <a:avLst/>
              <a:gdLst/>
              <a:ahLst/>
              <a:cxnLst/>
              <a:rect l="l" t="t" r="r" b="b"/>
              <a:pathLst>
                <a:path w="7843520" h="4041775">
                  <a:moveTo>
                    <a:pt x="0" y="673582"/>
                  </a:moveTo>
                  <a:lnTo>
                    <a:pt x="1691" y="625477"/>
                  </a:lnTo>
                  <a:lnTo>
                    <a:pt x="6688" y="578286"/>
                  </a:lnTo>
                  <a:lnTo>
                    <a:pt x="14879" y="532121"/>
                  </a:lnTo>
                  <a:lnTo>
                    <a:pt x="26148" y="487097"/>
                  </a:lnTo>
                  <a:lnTo>
                    <a:pt x="40381" y="443328"/>
                  </a:lnTo>
                  <a:lnTo>
                    <a:pt x="57465" y="400928"/>
                  </a:lnTo>
                  <a:lnTo>
                    <a:pt x="77285" y="360010"/>
                  </a:lnTo>
                  <a:lnTo>
                    <a:pt x="99729" y="320689"/>
                  </a:lnTo>
                  <a:lnTo>
                    <a:pt x="124680" y="283079"/>
                  </a:lnTo>
                  <a:lnTo>
                    <a:pt x="152027" y="247294"/>
                  </a:lnTo>
                  <a:lnTo>
                    <a:pt x="181654" y="213448"/>
                  </a:lnTo>
                  <a:lnTo>
                    <a:pt x="213448" y="181654"/>
                  </a:lnTo>
                  <a:lnTo>
                    <a:pt x="247294" y="152027"/>
                  </a:lnTo>
                  <a:lnTo>
                    <a:pt x="283079" y="124680"/>
                  </a:lnTo>
                  <a:lnTo>
                    <a:pt x="320689" y="99729"/>
                  </a:lnTo>
                  <a:lnTo>
                    <a:pt x="360010" y="77285"/>
                  </a:lnTo>
                  <a:lnTo>
                    <a:pt x="400928" y="57465"/>
                  </a:lnTo>
                  <a:lnTo>
                    <a:pt x="443328" y="40381"/>
                  </a:lnTo>
                  <a:lnTo>
                    <a:pt x="487097" y="26148"/>
                  </a:lnTo>
                  <a:lnTo>
                    <a:pt x="532121" y="14879"/>
                  </a:lnTo>
                  <a:lnTo>
                    <a:pt x="578286" y="6688"/>
                  </a:lnTo>
                  <a:lnTo>
                    <a:pt x="625477" y="1691"/>
                  </a:lnTo>
                  <a:lnTo>
                    <a:pt x="673582" y="0"/>
                  </a:lnTo>
                  <a:lnTo>
                    <a:pt x="7169380" y="0"/>
                  </a:lnTo>
                  <a:lnTo>
                    <a:pt x="7217484" y="1691"/>
                  </a:lnTo>
                  <a:lnTo>
                    <a:pt x="7264676" y="6688"/>
                  </a:lnTo>
                  <a:lnTo>
                    <a:pt x="7310840" y="14879"/>
                  </a:lnTo>
                  <a:lnTo>
                    <a:pt x="7355864" y="26148"/>
                  </a:lnTo>
                  <a:lnTo>
                    <a:pt x="7399633" y="40381"/>
                  </a:lnTo>
                  <a:lnTo>
                    <a:pt x="7442034" y="57465"/>
                  </a:lnTo>
                  <a:lnTo>
                    <a:pt x="7482951" y="77285"/>
                  </a:lnTo>
                  <a:lnTo>
                    <a:pt x="7522272" y="99729"/>
                  </a:lnTo>
                  <a:lnTo>
                    <a:pt x="7559882" y="124680"/>
                  </a:lnTo>
                  <a:lnTo>
                    <a:pt x="7595667" y="152027"/>
                  </a:lnTo>
                  <a:lnTo>
                    <a:pt x="7629513" y="181654"/>
                  </a:lnTo>
                  <a:lnTo>
                    <a:pt x="7661307" y="213448"/>
                  </a:lnTo>
                  <a:lnTo>
                    <a:pt x="7690934" y="247294"/>
                  </a:lnTo>
                  <a:lnTo>
                    <a:pt x="7718281" y="283079"/>
                  </a:lnTo>
                  <a:lnTo>
                    <a:pt x="7743232" y="320689"/>
                  </a:lnTo>
                  <a:lnTo>
                    <a:pt x="7765676" y="360010"/>
                  </a:lnTo>
                  <a:lnTo>
                    <a:pt x="7785496" y="400928"/>
                  </a:lnTo>
                  <a:lnTo>
                    <a:pt x="7802580" y="443328"/>
                  </a:lnTo>
                  <a:lnTo>
                    <a:pt x="7816814" y="487097"/>
                  </a:lnTo>
                  <a:lnTo>
                    <a:pt x="7828082" y="532121"/>
                  </a:lnTo>
                  <a:lnTo>
                    <a:pt x="7836273" y="578286"/>
                  </a:lnTo>
                  <a:lnTo>
                    <a:pt x="7841270" y="625477"/>
                  </a:lnTo>
                  <a:lnTo>
                    <a:pt x="7842962" y="673582"/>
                  </a:lnTo>
                  <a:lnTo>
                    <a:pt x="7842962" y="3367826"/>
                  </a:lnTo>
                  <a:lnTo>
                    <a:pt x="7841270" y="3415930"/>
                  </a:lnTo>
                  <a:lnTo>
                    <a:pt x="7836273" y="3463122"/>
                  </a:lnTo>
                  <a:lnTo>
                    <a:pt x="7828082" y="3509286"/>
                  </a:lnTo>
                  <a:lnTo>
                    <a:pt x="7816814" y="3554310"/>
                  </a:lnTo>
                  <a:lnTo>
                    <a:pt x="7802580" y="3598079"/>
                  </a:lnTo>
                  <a:lnTo>
                    <a:pt x="7785496" y="3640480"/>
                  </a:lnTo>
                  <a:lnTo>
                    <a:pt x="7765676" y="3681397"/>
                  </a:lnTo>
                  <a:lnTo>
                    <a:pt x="7743232" y="3720718"/>
                  </a:lnTo>
                  <a:lnTo>
                    <a:pt x="7718281" y="3758328"/>
                  </a:lnTo>
                  <a:lnTo>
                    <a:pt x="7690934" y="3794113"/>
                  </a:lnTo>
                  <a:lnTo>
                    <a:pt x="7661307" y="3827959"/>
                  </a:lnTo>
                  <a:lnTo>
                    <a:pt x="7629513" y="3859753"/>
                  </a:lnTo>
                  <a:lnTo>
                    <a:pt x="7595667" y="3889380"/>
                  </a:lnTo>
                  <a:lnTo>
                    <a:pt x="7559882" y="3916727"/>
                  </a:lnTo>
                  <a:lnTo>
                    <a:pt x="7522272" y="3941678"/>
                  </a:lnTo>
                  <a:lnTo>
                    <a:pt x="7482951" y="3964122"/>
                  </a:lnTo>
                  <a:lnTo>
                    <a:pt x="7442034" y="3983942"/>
                  </a:lnTo>
                  <a:lnTo>
                    <a:pt x="7399633" y="4001026"/>
                  </a:lnTo>
                  <a:lnTo>
                    <a:pt x="7355864" y="4015259"/>
                  </a:lnTo>
                  <a:lnTo>
                    <a:pt x="7310840" y="4026528"/>
                  </a:lnTo>
                  <a:lnTo>
                    <a:pt x="7264676" y="4034719"/>
                  </a:lnTo>
                  <a:lnTo>
                    <a:pt x="7217484" y="4039716"/>
                  </a:lnTo>
                  <a:lnTo>
                    <a:pt x="7169380" y="4041408"/>
                  </a:lnTo>
                  <a:lnTo>
                    <a:pt x="673582" y="4041408"/>
                  </a:lnTo>
                  <a:lnTo>
                    <a:pt x="625477" y="4039716"/>
                  </a:lnTo>
                  <a:lnTo>
                    <a:pt x="578286" y="4034719"/>
                  </a:lnTo>
                  <a:lnTo>
                    <a:pt x="532121" y="4026528"/>
                  </a:lnTo>
                  <a:lnTo>
                    <a:pt x="487097" y="4015259"/>
                  </a:lnTo>
                  <a:lnTo>
                    <a:pt x="443328" y="4001026"/>
                  </a:lnTo>
                  <a:lnTo>
                    <a:pt x="400928" y="3983942"/>
                  </a:lnTo>
                  <a:lnTo>
                    <a:pt x="360010" y="3964122"/>
                  </a:lnTo>
                  <a:lnTo>
                    <a:pt x="320689" y="3941678"/>
                  </a:lnTo>
                  <a:lnTo>
                    <a:pt x="283079" y="3916727"/>
                  </a:lnTo>
                  <a:lnTo>
                    <a:pt x="247294" y="3889380"/>
                  </a:lnTo>
                  <a:lnTo>
                    <a:pt x="213448" y="3859753"/>
                  </a:lnTo>
                  <a:lnTo>
                    <a:pt x="181654" y="3827959"/>
                  </a:lnTo>
                  <a:lnTo>
                    <a:pt x="152027" y="3794113"/>
                  </a:lnTo>
                  <a:lnTo>
                    <a:pt x="124680" y="3758328"/>
                  </a:lnTo>
                  <a:lnTo>
                    <a:pt x="99729" y="3720718"/>
                  </a:lnTo>
                  <a:lnTo>
                    <a:pt x="77285" y="3681397"/>
                  </a:lnTo>
                  <a:lnTo>
                    <a:pt x="57465" y="3640480"/>
                  </a:lnTo>
                  <a:lnTo>
                    <a:pt x="40381" y="3598079"/>
                  </a:lnTo>
                  <a:lnTo>
                    <a:pt x="26148" y="3554310"/>
                  </a:lnTo>
                  <a:lnTo>
                    <a:pt x="14879" y="3509286"/>
                  </a:lnTo>
                  <a:lnTo>
                    <a:pt x="6688" y="3463122"/>
                  </a:lnTo>
                  <a:lnTo>
                    <a:pt x="1691" y="3415930"/>
                  </a:lnTo>
                  <a:lnTo>
                    <a:pt x="0" y="3367826"/>
                  </a:lnTo>
                  <a:lnTo>
                    <a:pt x="0" y="67358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435385" y="2819907"/>
            <a:ext cx="6792595" cy="445770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 indent="-635">
              <a:lnSpc>
                <a:spcPts val="3290"/>
              </a:lnSpc>
              <a:spcBef>
                <a:spcPts val="265"/>
              </a:spcBef>
            </a:pP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Created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by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Arial Black"/>
                <a:cs typeface="Arial Black"/>
              </a:rPr>
              <a:t>selecting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extracting </a:t>
            </a: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directly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 algn="ctr" marL="912494" marR="904875">
              <a:lnSpc>
                <a:spcPct val="100699"/>
              </a:lnSpc>
              <a:spcBef>
                <a:spcPts val="2640"/>
              </a:spcBef>
            </a:pP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FFFFFF"/>
                </a:solidFill>
                <a:latin typeface="Arial Black"/>
                <a:cs typeface="Arial Black"/>
              </a:rPr>
              <a:t>selected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Arial Black"/>
                <a:cs typeface="Arial Black"/>
              </a:rPr>
              <a:t>on 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their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0">
                <a:solidFill>
                  <a:srgbClr val="FFFFFF"/>
                </a:solidFill>
                <a:latin typeface="Arial Black"/>
                <a:cs typeface="Arial Black"/>
              </a:rPr>
              <a:t>importance</a:t>
            </a:r>
            <a:endParaRPr sz="2800">
              <a:latin typeface="Arial Black"/>
              <a:cs typeface="Arial Black"/>
            </a:endParaRPr>
          </a:p>
          <a:p>
            <a:pPr algn="ctr" marL="473075" marR="466090">
              <a:lnSpc>
                <a:spcPct val="101400"/>
              </a:lnSpc>
              <a:spcBef>
                <a:spcPts val="2590"/>
              </a:spcBef>
            </a:pPr>
            <a:r>
              <a:rPr dirty="0" sz="2800" spc="-254">
                <a:solidFill>
                  <a:srgbClr val="FFFFFF"/>
                </a:solidFill>
                <a:latin typeface="Arial Black"/>
                <a:cs typeface="Arial Black"/>
              </a:rPr>
              <a:t>Does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FFFFFF"/>
                </a:solidFill>
                <a:latin typeface="Arial Black"/>
                <a:cs typeface="Arial Black"/>
              </a:rPr>
              <a:t>not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generate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80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FFFFFF"/>
                </a:solidFill>
                <a:latin typeface="Arial Black"/>
                <a:cs typeface="Arial Black"/>
              </a:rPr>
              <a:t>sentences; </a:t>
            </a: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instead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relies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on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existing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dirty="0" sz="3400" spc="-295">
                <a:solidFill>
                  <a:srgbClr val="D9D9D9"/>
                </a:solidFill>
                <a:latin typeface="Arial Black"/>
                <a:cs typeface="Arial Black"/>
              </a:rPr>
              <a:t>Extractive</a:t>
            </a:r>
            <a:r>
              <a:rPr dirty="0" sz="3400" spc="-220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D9D9D9"/>
                </a:solidFill>
                <a:latin typeface="Arial Black"/>
                <a:cs typeface="Arial Black"/>
              </a:rPr>
              <a:t>Summarization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707135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5"/>
              <a:t>Types</a:t>
            </a:r>
            <a:r>
              <a:rPr dirty="0" sz="4800" spc="-325"/>
              <a:t> </a:t>
            </a:r>
            <a:r>
              <a:rPr dirty="0" sz="4800" spc="-160"/>
              <a:t>of</a:t>
            </a:r>
            <a:r>
              <a:rPr dirty="0" sz="4800" spc="-315"/>
              <a:t> </a:t>
            </a:r>
            <a:r>
              <a:rPr dirty="0" sz="4800" spc="-390"/>
              <a:t>Summarization</a:t>
            </a:r>
            <a:endParaRPr sz="4800"/>
          </a:p>
        </p:txBody>
      </p:sp>
      <p:sp>
        <p:nvSpPr>
          <p:cNvPr id="7" name="object 7" descr=""/>
          <p:cNvSpPr txBox="1"/>
          <p:nvPr/>
        </p:nvSpPr>
        <p:spPr>
          <a:xfrm>
            <a:off x="9793858" y="3033268"/>
            <a:ext cx="7324090" cy="424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97790" marR="88265">
              <a:lnSpc>
                <a:spcPts val="3290"/>
              </a:lnSpc>
              <a:spcBef>
                <a:spcPts val="265"/>
              </a:spcBef>
            </a:pP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Generates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4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90">
                <a:solidFill>
                  <a:srgbClr val="FFFFFF"/>
                </a:solidFill>
                <a:latin typeface="Arial Black"/>
                <a:cs typeface="Arial Black"/>
              </a:rPr>
              <a:t>summary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2800" spc="-315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15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not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include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660"/>
              </a:spcBef>
            </a:pPr>
            <a:r>
              <a:rPr dirty="0" sz="2800" spc="-270">
                <a:solidFill>
                  <a:srgbClr val="FFFFFF"/>
                </a:solidFill>
                <a:latin typeface="Arial Black"/>
                <a:cs typeface="Arial Black"/>
              </a:rPr>
              <a:t>Rephrases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condenses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endParaRPr sz="2800">
              <a:latin typeface="Arial Black"/>
              <a:cs typeface="Arial Black"/>
            </a:endParaRPr>
          </a:p>
          <a:p>
            <a:pPr algn="ctr" marL="12700" marR="5080">
              <a:lnSpc>
                <a:spcPts val="3290"/>
              </a:lnSpc>
              <a:spcBef>
                <a:spcPts val="2905"/>
              </a:spcBef>
            </a:pPr>
            <a:r>
              <a:rPr dirty="0" sz="2800" spc="-235">
                <a:solidFill>
                  <a:srgbClr val="FFFFFF"/>
                </a:solidFill>
                <a:latin typeface="Arial Black"/>
                <a:cs typeface="Arial Black"/>
              </a:rPr>
              <a:t>Generates</a:t>
            </a:r>
            <a:r>
              <a:rPr dirty="0" sz="2800" spc="-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4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human-</a:t>
            </a:r>
            <a:r>
              <a:rPr dirty="0" sz="2800" spc="-285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content,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7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requires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deeper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Arial Black"/>
                <a:cs typeface="Arial Black"/>
              </a:rPr>
              <a:t>understanding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the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935"/>
              </a:spcBef>
            </a:pPr>
            <a:endParaRPr sz="2800">
              <a:latin typeface="Arial Black"/>
              <a:cs typeface="Arial Black"/>
            </a:endParaRPr>
          </a:p>
          <a:p>
            <a:pPr algn="ctr" marL="1270">
              <a:lnSpc>
                <a:spcPct val="100000"/>
              </a:lnSpc>
            </a:pPr>
            <a:r>
              <a:rPr dirty="0" sz="3400" spc="-285">
                <a:solidFill>
                  <a:srgbClr val="00A3FE"/>
                </a:solidFill>
                <a:latin typeface="Arial Black"/>
                <a:cs typeface="Arial Black"/>
              </a:rPr>
              <a:t>Abstractive</a:t>
            </a:r>
            <a:r>
              <a:rPr dirty="0" sz="3400" spc="-250">
                <a:solidFill>
                  <a:srgbClr val="00A3FE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00A3FE"/>
                </a:solidFill>
                <a:latin typeface="Arial Black"/>
                <a:cs typeface="Arial Black"/>
              </a:rPr>
              <a:t>Summarization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022" y="9088628"/>
            <a:ext cx="3997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consuming...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81114" y="-6350"/>
            <a:ext cx="17213580" cy="10299700"/>
            <a:chOff x="1081114" y="-6350"/>
            <a:chExt cx="17213580" cy="10299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114" y="3385039"/>
              <a:ext cx="4762500" cy="4762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507" y="1230922"/>
              <a:ext cx="3311768" cy="33117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0912" y="3842237"/>
              <a:ext cx="4762493" cy="4762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1202" y="832482"/>
              <a:ext cx="4922227" cy="492222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002572" y="9088628"/>
            <a:ext cx="2160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Very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160">
                <a:solidFill>
                  <a:srgbClr val="FFFFFF"/>
                </a:solidFill>
                <a:latin typeface="Arial Black"/>
                <a:cs typeface="Arial Black"/>
              </a:rPr>
              <a:t>fast!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511252" y="3200907"/>
            <a:ext cx="336105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Prepare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11252" y="5654547"/>
            <a:ext cx="831278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Utilize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OpenAI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130F25"/>
                </a:solidFill>
                <a:latin typeface="Arial Black"/>
                <a:cs typeface="Arial Black"/>
              </a:rPr>
              <a:t>API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summarization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11252" y="8056371"/>
            <a:ext cx="4407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50">
                <a:solidFill>
                  <a:srgbClr val="130F25"/>
                </a:solidFill>
                <a:latin typeface="Arial Black"/>
                <a:cs typeface="Arial Black"/>
              </a:rPr>
              <a:t>Review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25">
                <a:solidFill>
                  <a:srgbClr val="130F25"/>
                </a:solidFill>
                <a:latin typeface="Arial Black"/>
                <a:cs typeface="Arial Black"/>
              </a:rPr>
              <a:t>fine-</a:t>
            </a:r>
            <a:r>
              <a:rPr dirty="0" sz="3400" spc="-155">
                <a:solidFill>
                  <a:srgbClr val="130F25"/>
                </a:solidFill>
                <a:latin typeface="Arial Black"/>
                <a:cs typeface="Arial Black"/>
              </a:rPr>
              <a:t>tune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62407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80"/>
              <a:t>Summarization</a:t>
            </a:r>
            <a:r>
              <a:rPr dirty="0" sz="4800" spc="-320"/>
              <a:t> </a:t>
            </a:r>
            <a:r>
              <a:rPr dirty="0" sz="4800" spc="-375"/>
              <a:t>Steps</a:t>
            </a:r>
            <a:endParaRPr sz="4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45">
                <a:solidFill>
                  <a:srgbClr val="FF1675"/>
                </a:solidFill>
              </a:rPr>
              <a:t>Summarization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5"/>
              <a:t>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589851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84">
                <a:solidFill>
                  <a:srgbClr val="FFFFFF"/>
                </a:solidFill>
              </a:rPr>
              <a:t>Classification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pc="-459"/>
              <a:t>Process</a:t>
            </a:r>
            <a:r>
              <a:rPr dirty="0" spc="-345"/>
              <a:t> </a:t>
            </a:r>
            <a:r>
              <a:rPr dirty="0" spc="-254"/>
              <a:t>of</a:t>
            </a:r>
            <a:r>
              <a:rPr dirty="0" spc="-340"/>
              <a:t> </a:t>
            </a:r>
            <a:r>
              <a:rPr dirty="0" spc="-375"/>
              <a:t>categorizing</a:t>
            </a:r>
            <a:r>
              <a:rPr dirty="0" spc="-345"/>
              <a:t> </a:t>
            </a:r>
            <a:r>
              <a:rPr dirty="0" spc="-330"/>
              <a:t>or</a:t>
            </a:r>
            <a:r>
              <a:rPr dirty="0" spc="-345"/>
              <a:t> </a:t>
            </a:r>
            <a:r>
              <a:rPr dirty="0" spc="-365"/>
              <a:t>labeling</a:t>
            </a:r>
            <a:r>
              <a:rPr dirty="0" spc="-340"/>
              <a:t> </a:t>
            </a:r>
            <a:r>
              <a:rPr dirty="0" spc="-470"/>
              <a:t>items,</a:t>
            </a:r>
            <a:r>
              <a:rPr dirty="0" spc="-335"/>
              <a:t> </a:t>
            </a:r>
            <a:r>
              <a:rPr dirty="0" spc="-455"/>
              <a:t>data,</a:t>
            </a:r>
            <a:r>
              <a:rPr dirty="0" spc="-340"/>
              <a:t> </a:t>
            </a:r>
            <a:r>
              <a:rPr dirty="0" spc="-355"/>
              <a:t>or </a:t>
            </a:r>
            <a:r>
              <a:rPr dirty="0" spc="-440"/>
              <a:t>instances</a:t>
            </a:r>
            <a:r>
              <a:rPr dirty="0" spc="-340"/>
              <a:t> </a:t>
            </a:r>
            <a:r>
              <a:rPr dirty="0" spc="-325"/>
              <a:t>into</a:t>
            </a:r>
            <a:r>
              <a:rPr dirty="0" spc="-330"/>
              <a:t> </a:t>
            </a:r>
            <a:r>
              <a:rPr dirty="0" spc="-320"/>
              <a:t>predefined</a:t>
            </a:r>
            <a:r>
              <a:rPr dirty="0" spc="-340"/>
              <a:t> </a:t>
            </a:r>
            <a:r>
              <a:rPr dirty="0" spc="-520"/>
              <a:t>classes</a:t>
            </a:r>
            <a:r>
              <a:rPr dirty="0" spc="-335"/>
              <a:t> </a:t>
            </a:r>
            <a:r>
              <a:rPr dirty="0" spc="-330"/>
              <a:t>or</a:t>
            </a:r>
            <a:r>
              <a:rPr dirty="0" spc="-335"/>
              <a:t> </a:t>
            </a:r>
            <a:r>
              <a:rPr dirty="0" spc="-425"/>
              <a:t>categories based</a:t>
            </a:r>
            <a:r>
              <a:rPr dirty="0" spc="-340"/>
              <a:t> </a:t>
            </a:r>
            <a:r>
              <a:rPr dirty="0" spc="-320"/>
              <a:t>on</a:t>
            </a:r>
            <a:r>
              <a:rPr dirty="0" spc="-335"/>
              <a:t> </a:t>
            </a:r>
            <a:r>
              <a:rPr dirty="0" spc="-330"/>
              <a:t>their</a:t>
            </a:r>
            <a:r>
              <a:rPr dirty="0" spc="-340"/>
              <a:t> </a:t>
            </a:r>
            <a:r>
              <a:rPr dirty="0" spc="-430"/>
              <a:t>characteristics,</a:t>
            </a:r>
            <a:r>
              <a:rPr dirty="0" spc="-335"/>
              <a:t> </a:t>
            </a:r>
            <a:r>
              <a:rPr dirty="0" spc="-375"/>
              <a:t>attributes,</a:t>
            </a:r>
            <a:r>
              <a:rPr dirty="0" spc="-335"/>
              <a:t> </a:t>
            </a:r>
            <a:r>
              <a:rPr dirty="0" spc="-355"/>
              <a:t>or </a:t>
            </a:r>
            <a:r>
              <a:rPr dirty="0" spc="-409"/>
              <a:t>features.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84">
                <a:solidFill>
                  <a:srgbClr val="FFFFFF"/>
                </a:solidFill>
              </a:rPr>
              <a:t>Classification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14316075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375">
                <a:solidFill>
                  <a:srgbClr val="FFFFFF"/>
                </a:solidFill>
                <a:latin typeface="Arial Black"/>
                <a:cs typeface="Arial Black"/>
              </a:rPr>
              <a:t>Goal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0">
                <a:solidFill>
                  <a:srgbClr val="FFFFFF"/>
                </a:solidFill>
                <a:latin typeface="Arial Black"/>
                <a:cs typeface="Arial Black"/>
              </a:rPr>
              <a:t>classification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84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9">
                <a:solidFill>
                  <a:srgbClr val="FFFFFF"/>
                </a:solidFill>
                <a:latin typeface="Arial Black"/>
                <a:cs typeface="Arial Black"/>
              </a:rPr>
              <a:t>assign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Arial Black"/>
                <a:cs typeface="Arial Black"/>
              </a:rPr>
              <a:t>each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0">
                <a:solidFill>
                  <a:srgbClr val="FFFFFF"/>
                </a:solidFill>
                <a:latin typeface="Arial Black"/>
                <a:cs typeface="Arial Black"/>
              </a:rPr>
              <a:t>item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correct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category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or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20">
                <a:solidFill>
                  <a:srgbClr val="FFFFFF"/>
                </a:solidFill>
                <a:latin typeface="Arial Black"/>
                <a:cs typeface="Arial Black"/>
              </a:rPr>
              <a:t>class,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0">
                <a:solidFill>
                  <a:srgbClr val="FFFFFF"/>
                </a:solidFill>
                <a:latin typeface="Arial Black"/>
                <a:cs typeface="Arial Black"/>
              </a:rPr>
              <a:t>allowing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effective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organization,</a:t>
            </a:r>
            <a:r>
              <a:rPr dirty="0" sz="48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75">
                <a:solidFill>
                  <a:srgbClr val="FFFFFF"/>
                </a:solidFill>
                <a:latin typeface="Arial Black"/>
                <a:cs typeface="Arial Black"/>
              </a:rPr>
              <a:t>analysis,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95">
                <a:solidFill>
                  <a:srgbClr val="FFFFFF"/>
                </a:solidFill>
                <a:latin typeface="Arial Black"/>
                <a:cs typeface="Arial Black"/>
              </a:rPr>
              <a:t>decision-</a:t>
            </a:r>
            <a:r>
              <a:rPr dirty="0" sz="4800" spc="-495">
                <a:solidFill>
                  <a:srgbClr val="FFFFFF"/>
                </a:solidFill>
                <a:latin typeface="Arial Black"/>
                <a:cs typeface="Arial Black"/>
              </a:rPr>
              <a:t>making.</a:t>
            </a:r>
            <a:endParaRPr sz="4800">
              <a:latin typeface="Arial Black"/>
              <a:cs typeface="Arial Black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192" y="5542902"/>
            <a:ext cx="3074376" cy="30743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6350" y="-6350"/>
            <a:ext cx="18300700" cy="10299700"/>
            <a:chOff x="-6350" y="-6350"/>
            <a:chExt cx="18300700" cy="102997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9198" y="5143500"/>
              <a:ext cx="4000500" cy="40004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3369" y="319396"/>
              <a:ext cx="4000500" cy="40004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315" y="5384064"/>
              <a:ext cx="4000498" cy="4000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6015" y="4849915"/>
              <a:ext cx="4000500" cy="4000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487" y="145268"/>
              <a:ext cx="4000496" cy="40005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1269023"/>
              <a:ext cx="4000500" cy="400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022" y="9088628"/>
            <a:ext cx="916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5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37650" y="-6350"/>
            <a:ext cx="9156700" cy="10299700"/>
            <a:chOff x="9137650" y="-6350"/>
            <a:chExt cx="9156700" cy="10299700"/>
          </a:xfrm>
        </p:grpSpPr>
        <p:sp>
          <p:nvSpPr>
            <p:cNvPr id="4" name="object 4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002572" y="9088628"/>
            <a:ext cx="922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29">
                <a:solidFill>
                  <a:srgbClr val="FFFFFF"/>
                </a:solidFill>
                <a:latin typeface="Arial Black"/>
                <a:cs typeface="Arial Black"/>
              </a:rPr>
              <a:t>Bird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4299" y="498487"/>
            <a:ext cx="17047210" cy="8315959"/>
            <a:chOff x="574299" y="498487"/>
            <a:chExt cx="17047210" cy="8315959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822" y="4813917"/>
              <a:ext cx="4000498" cy="4000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334" y="498487"/>
              <a:ext cx="4000500" cy="40005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877" y="1787513"/>
              <a:ext cx="4000500" cy="40004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0856" y="4749312"/>
              <a:ext cx="4000500" cy="40005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1252" y="1065334"/>
              <a:ext cx="4000499" cy="40005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299" y="1269023"/>
              <a:ext cx="4000500" cy="400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0"/>
              <a:t>Practical</a:t>
            </a:r>
            <a:r>
              <a:rPr dirty="0" spc="-400"/>
              <a:t> </a:t>
            </a:r>
            <a:r>
              <a:rPr dirty="0" spc="-405"/>
              <a:t>Applications</a:t>
            </a:r>
            <a:r>
              <a:rPr dirty="0" spc="-385"/>
              <a:t> </a:t>
            </a:r>
            <a:r>
              <a:rPr dirty="0" spc="-195"/>
              <a:t>of</a:t>
            </a:r>
            <a:r>
              <a:rPr dirty="0" spc="-385"/>
              <a:t> </a:t>
            </a:r>
            <a:r>
              <a:rPr dirty="0" spc="-285"/>
              <a:t>the</a:t>
            </a:r>
            <a:r>
              <a:rPr dirty="0" spc="-385"/>
              <a:t> </a:t>
            </a:r>
            <a:r>
              <a:rPr dirty="0" spc="-409"/>
              <a:t>OpenAI</a:t>
            </a:r>
            <a:r>
              <a:rPr dirty="0" spc="-395"/>
              <a:t> </a:t>
            </a:r>
            <a:r>
              <a:rPr dirty="0" spc="-560"/>
              <a:t>API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9536" y="0"/>
            <a:ext cx="18068925" cy="10287000"/>
            <a:chOff x="109536" y="0"/>
            <a:chExt cx="1806892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6" y="0"/>
              <a:ext cx="18068925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56324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25"/>
              <a:t>Classification</a:t>
            </a:r>
            <a:r>
              <a:rPr dirty="0" sz="4800" spc="-300"/>
              <a:t> </a:t>
            </a:r>
            <a:r>
              <a:rPr dirty="0" sz="4800" spc="-515"/>
              <a:t>Uses</a:t>
            </a:r>
            <a:endParaRPr sz="4800"/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5066030" cy="5008880"/>
          </a:xfrm>
          <a:custGeom>
            <a:avLst/>
            <a:gdLst/>
            <a:ahLst/>
            <a:cxnLst/>
            <a:rect l="l" t="t" r="r" b="b"/>
            <a:pathLst>
              <a:path w="5066030" h="5008880">
                <a:moveTo>
                  <a:pt x="4812492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5"/>
                </a:lnTo>
                <a:lnTo>
                  <a:pt x="125446" y="34580"/>
                </a:lnTo>
                <a:lnTo>
                  <a:pt x="90096" y="59568"/>
                </a:lnTo>
                <a:lnTo>
                  <a:pt x="59569" y="90095"/>
                </a:lnTo>
                <a:lnTo>
                  <a:pt x="34580" y="125446"/>
                </a:lnTo>
                <a:lnTo>
                  <a:pt x="15846" y="164904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3"/>
                </a:lnTo>
                <a:lnTo>
                  <a:pt x="4080" y="4800851"/>
                </a:lnTo>
                <a:lnTo>
                  <a:pt x="15846" y="4843701"/>
                </a:lnTo>
                <a:lnTo>
                  <a:pt x="34580" y="4883159"/>
                </a:lnTo>
                <a:lnTo>
                  <a:pt x="59569" y="4918509"/>
                </a:lnTo>
                <a:lnTo>
                  <a:pt x="90096" y="4949036"/>
                </a:lnTo>
                <a:lnTo>
                  <a:pt x="125446" y="4974025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12492" y="5008605"/>
                </a:lnTo>
                <a:lnTo>
                  <a:pt x="4858020" y="5004524"/>
                </a:lnTo>
                <a:lnTo>
                  <a:pt x="4900871" y="4992759"/>
                </a:lnTo>
                <a:lnTo>
                  <a:pt x="4940329" y="4974025"/>
                </a:lnTo>
                <a:lnTo>
                  <a:pt x="4975679" y="4949036"/>
                </a:lnTo>
                <a:lnTo>
                  <a:pt x="5006206" y="4918509"/>
                </a:lnTo>
                <a:lnTo>
                  <a:pt x="5031195" y="4883159"/>
                </a:lnTo>
                <a:lnTo>
                  <a:pt x="5049930" y="4843701"/>
                </a:lnTo>
                <a:lnTo>
                  <a:pt x="5061695" y="4800851"/>
                </a:lnTo>
                <a:lnTo>
                  <a:pt x="5065776" y="4755323"/>
                </a:lnTo>
                <a:lnTo>
                  <a:pt x="5065776" y="253283"/>
                </a:lnTo>
                <a:lnTo>
                  <a:pt x="5061695" y="207755"/>
                </a:lnTo>
                <a:lnTo>
                  <a:pt x="5049930" y="164904"/>
                </a:lnTo>
                <a:lnTo>
                  <a:pt x="5031195" y="125446"/>
                </a:lnTo>
                <a:lnTo>
                  <a:pt x="5006206" y="90095"/>
                </a:lnTo>
                <a:lnTo>
                  <a:pt x="4975679" y="59568"/>
                </a:lnTo>
                <a:lnTo>
                  <a:pt x="4940329" y="34580"/>
                </a:lnTo>
                <a:lnTo>
                  <a:pt x="4900871" y="15845"/>
                </a:lnTo>
                <a:lnTo>
                  <a:pt x="4858020" y="4080"/>
                </a:lnTo>
                <a:lnTo>
                  <a:pt x="4812492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359464" y="5299964"/>
            <a:ext cx="227520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78130" marR="5080" indent="-266065">
              <a:lnSpc>
                <a:spcPts val="4300"/>
              </a:lnSpc>
              <a:spcBef>
                <a:spcPts val="215"/>
              </a:spcBef>
            </a:pP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Sentiment </a:t>
            </a:r>
            <a:r>
              <a:rPr dirty="0" sz="3600" spc="-37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1321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296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296" y="5008605"/>
                </a:lnTo>
                <a:lnTo>
                  <a:pt x="4853824" y="5004524"/>
                </a:lnTo>
                <a:lnTo>
                  <a:pt x="4896674" y="4992759"/>
                </a:lnTo>
                <a:lnTo>
                  <a:pt x="4936133" y="4974024"/>
                </a:lnTo>
                <a:lnTo>
                  <a:pt x="4971483" y="4949036"/>
                </a:lnTo>
                <a:lnTo>
                  <a:pt x="5002010" y="4918509"/>
                </a:lnTo>
                <a:lnTo>
                  <a:pt x="5026999" y="4883158"/>
                </a:lnTo>
                <a:lnTo>
                  <a:pt x="5045733" y="4843700"/>
                </a:lnTo>
                <a:lnTo>
                  <a:pt x="5057499" y="4800849"/>
                </a:lnTo>
                <a:lnTo>
                  <a:pt x="5061579" y="4755321"/>
                </a:lnTo>
                <a:lnTo>
                  <a:pt x="5061579" y="253283"/>
                </a:lnTo>
                <a:lnTo>
                  <a:pt x="5057499" y="207755"/>
                </a:lnTo>
                <a:lnTo>
                  <a:pt x="5045733" y="164905"/>
                </a:lnTo>
                <a:lnTo>
                  <a:pt x="5026999" y="125446"/>
                </a:lnTo>
                <a:lnTo>
                  <a:pt x="5002010" y="90096"/>
                </a:lnTo>
                <a:lnTo>
                  <a:pt x="4971483" y="59569"/>
                </a:lnTo>
                <a:lnTo>
                  <a:pt x="4936133" y="34580"/>
                </a:lnTo>
                <a:lnTo>
                  <a:pt x="4896674" y="15846"/>
                </a:lnTo>
                <a:lnTo>
                  <a:pt x="4853824" y="4080"/>
                </a:lnTo>
                <a:lnTo>
                  <a:pt x="480829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115649" y="5299964"/>
            <a:ext cx="214185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460375">
              <a:lnSpc>
                <a:spcPts val="4300"/>
              </a:lnSpc>
              <a:spcBef>
                <a:spcPts val="215"/>
              </a:spcBef>
            </a:pPr>
            <a:r>
              <a:rPr dirty="0" sz="3600" spc="-409">
                <a:solidFill>
                  <a:srgbClr val="FFFFFF"/>
                </a:solidFill>
                <a:latin typeface="Arial Black"/>
                <a:cs typeface="Arial Black"/>
              </a:rPr>
              <a:t>Spam 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30923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300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300" y="5008605"/>
                </a:lnTo>
                <a:lnTo>
                  <a:pt x="4853825" y="5004524"/>
                </a:lnTo>
                <a:lnTo>
                  <a:pt x="4896675" y="4992759"/>
                </a:lnTo>
                <a:lnTo>
                  <a:pt x="4936132" y="4974024"/>
                </a:lnTo>
                <a:lnTo>
                  <a:pt x="4971481" y="4949036"/>
                </a:lnTo>
                <a:lnTo>
                  <a:pt x="5002007" y="4918509"/>
                </a:lnTo>
                <a:lnTo>
                  <a:pt x="5026995" y="4883158"/>
                </a:lnTo>
                <a:lnTo>
                  <a:pt x="5045730" y="4843700"/>
                </a:lnTo>
                <a:lnTo>
                  <a:pt x="5057495" y="4800849"/>
                </a:lnTo>
                <a:lnTo>
                  <a:pt x="5061576" y="4755321"/>
                </a:lnTo>
                <a:lnTo>
                  <a:pt x="5061576" y="253283"/>
                </a:lnTo>
                <a:lnTo>
                  <a:pt x="5057495" y="207755"/>
                </a:lnTo>
                <a:lnTo>
                  <a:pt x="5045730" y="164905"/>
                </a:lnTo>
                <a:lnTo>
                  <a:pt x="5026995" y="125446"/>
                </a:lnTo>
                <a:lnTo>
                  <a:pt x="5002007" y="90096"/>
                </a:lnTo>
                <a:lnTo>
                  <a:pt x="4971481" y="59569"/>
                </a:lnTo>
                <a:lnTo>
                  <a:pt x="4936132" y="34580"/>
                </a:lnTo>
                <a:lnTo>
                  <a:pt x="4896675" y="15846"/>
                </a:lnTo>
                <a:lnTo>
                  <a:pt x="4853825" y="4080"/>
                </a:lnTo>
                <a:lnTo>
                  <a:pt x="480830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615263" y="5299964"/>
            <a:ext cx="253492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594995">
              <a:lnSpc>
                <a:spcPts val="4300"/>
              </a:lnSpc>
              <a:spcBef>
                <a:spcPts val="215"/>
              </a:spcBef>
            </a:pP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Image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recognition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38813" y="8931147"/>
            <a:ext cx="154114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20">
                <a:solidFill>
                  <a:srgbClr val="130F24"/>
                </a:solidFill>
                <a:latin typeface="Arial Black"/>
                <a:cs typeface="Arial Black"/>
              </a:rPr>
              <a:t>And</a:t>
            </a:r>
            <a:r>
              <a:rPr dirty="0" sz="4000" spc="-29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90">
                <a:solidFill>
                  <a:srgbClr val="130F24"/>
                </a:solidFill>
                <a:latin typeface="Arial Black"/>
                <a:cs typeface="Arial Black"/>
              </a:rPr>
              <a:t>more...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90">
                <a:solidFill>
                  <a:srgbClr val="130F24"/>
                </a:solidFill>
                <a:latin typeface="Arial Black"/>
                <a:cs typeface="Arial Black"/>
              </a:rPr>
              <a:t>This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20">
                <a:solidFill>
                  <a:srgbClr val="130F24"/>
                </a:solidFill>
                <a:latin typeface="Arial Black"/>
                <a:cs typeface="Arial Black"/>
              </a:rPr>
              <a:t>OpenAI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434">
                <a:solidFill>
                  <a:srgbClr val="130F24"/>
                </a:solidFill>
                <a:latin typeface="Arial Black"/>
                <a:cs typeface="Arial Black"/>
              </a:rPr>
              <a:t>API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35">
                <a:solidFill>
                  <a:srgbClr val="130F24"/>
                </a:solidFill>
                <a:latin typeface="Arial Black"/>
                <a:cs typeface="Arial Black"/>
              </a:rPr>
              <a:t>practical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15">
                <a:solidFill>
                  <a:srgbClr val="130F24"/>
                </a:solidFill>
                <a:latin typeface="Arial Black"/>
                <a:cs typeface="Arial Black"/>
              </a:rPr>
              <a:t>application</a:t>
            </a:r>
            <a:r>
              <a:rPr dirty="0" sz="4000" spc="-29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70">
                <a:solidFill>
                  <a:srgbClr val="130F24"/>
                </a:solidFill>
                <a:latin typeface="Arial Black"/>
                <a:cs typeface="Arial Black"/>
              </a:rPr>
              <a:t>deals</a:t>
            </a:r>
            <a:r>
              <a:rPr dirty="0" sz="40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50">
                <a:solidFill>
                  <a:srgbClr val="130F24"/>
                </a:solidFill>
                <a:latin typeface="Arial Black"/>
                <a:cs typeface="Arial Black"/>
              </a:rPr>
              <a:t>with</a:t>
            </a:r>
            <a:r>
              <a:rPr dirty="0" sz="4000" spc="-29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000" spc="-365">
                <a:solidFill>
                  <a:srgbClr val="130F24"/>
                </a:solidFill>
                <a:latin typeface="Arial Black"/>
                <a:cs typeface="Arial Black"/>
              </a:rPr>
              <a:t>text</a:t>
            </a:r>
            <a:endParaRPr sz="4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10">
                <a:solidFill>
                  <a:srgbClr val="FF1675"/>
                </a:solidFill>
              </a:rPr>
              <a:t>Classification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Sentiment</a:t>
            </a:r>
            <a:r>
              <a:rPr dirty="0" spc="-370"/>
              <a:t> </a:t>
            </a:r>
            <a:r>
              <a:rPr dirty="0" spc="-495"/>
              <a:t>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90">
                <a:solidFill>
                  <a:srgbClr val="FFFFFF"/>
                </a:solidFill>
              </a:rPr>
              <a:t>Sentiment</a:t>
            </a:r>
            <a:r>
              <a:rPr dirty="0" sz="7000" spc="-445">
                <a:solidFill>
                  <a:srgbClr val="FFFFFF"/>
                </a:solidFill>
              </a:rPr>
              <a:t> </a:t>
            </a:r>
            <a:r>
              <a:rPr dirty="0" sz="7000" spc="-575">
                <a:solidFill>
                  <a:srgbClr val="FFFFFF"/>
                </a:solidFill>
              </a:rPr>
              <a:t>Analysis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4659610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5">
                <a:solidFill>
                  <a:srgbClr val="FFFFFF"/>
                </a:solidFill>
                <a:latin typeface="Arial Black"/>
                <a:cs typeface="Arial Black"/>
              </a:rPr>
              <a:t>determine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0">
                <a:solidFill>
                  <a:srgbClr val="FFFFFF"/>
                </a:solidFill>
                <a:latin typeface="Arial Black"/>
                <a:cs typeface="Arial Black"/>
              </a:rPr>
              <a:t>extract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the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emotional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tone,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opinion,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sentiment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5">
                <a:solidFill>
                  <a:srgbClr val="FFFFFF"/>
                </a:solidFill>
                <a:latin typeface="Arial Black"/>
                <a:cs typeface="Arial Black"/>
              </a:rPr>
              <a:t>expressed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4800" spc="-41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70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82816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90">
                <a:solidFill>
                  <a:srgbClr val="FFFFFF"/>
                </a:solidFill>
              </a:rPr>
              <a:t>Sentiment</a:t>
            </a:r>
            <a:r>
              <a:rPr dirty="0" sz="7000" spc="-445">
                <a:solidFill>
                  <a:srgbClr val="FFFFFF"/>
                </a:solidFill>
              </a:rPr>
              <a:t> </a:t>
            </a:r>
            <a:r>
              <a:rPr dirty="0" sz="7000" spc="-575">
                <a:solidFill>
                  <a:srgbClr val="FFFFFF"/>
                </a:solidFill>
              </a:rPr>
              <a:t>Analysis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pc="-400"/>
              <a:t>Involves</a:t>
            </a:r>
            <a:r>
              <a:rPr dirty="0" spc="-345"/>
              <a:t> </a:t>
            </a:r>
            <a:r>
              <a:rPr dirty="0" spc="-395"/>
              <a:t>analyzing</a:t>
            </a:r>
            <a:r>
              <a:rPr dirty="0" spc="-340"/>
              <a:t> </a:t>
            </a:r>
            <a:r>
              <a:rPr dirty="0" spc="-580"/>
              <a:t>a</a:t>
            </a:r>
            <a:r>
              <a:rPr dirty="0" spc="-340"/>
              <a:t> </a:t>
            </a:r>
            <a:r>
              <a:rPr dirty="0" spc="-370"/>
              <a:t>piece</a:t>
            </a:r>
            <a:r>
              <a:rPr dirty="0" spc="-340"/>
              <a:t> </a:t>
            </a:r>
            <a:r>
              <a:rPr dirty="0" spc="-254"/>
              <a:t>of</a:t>
            </a:r>
            <a:r>
              <a:rPr dirty="0" spc="-345"/>
              <a:t> </a:t>
            </a:r>
            <a:r>
              <a:rPr dirty="0" spc="-425"/>
              <a:t>text,</a:t>
            </a:r>
            <a:r>
              <a:rPr dirty="0" spc="-335"/>
              <a:t> </a:t>
            </a:r>
            <a:r>
              <a:rPr dirty="0" spc="-415"/>
              <a:t>such</a:t>
            </a:r>
            <a:r>
              <a:rPr dirty="0" spc="-340"/>
              <a:t> </a:t>
            </a:r>
            <a:r>
              <a:rPr dirty="0" spc="-600"/>
              <a:t>as</a:t>
            </a:r>
            <a:r>
              <a:rPr dirty="0" spc="-340"/>
              <a:t> </a:t>
            </a:r>
            <a:r>
              <a:rPr dirty="0" spc="-580"/>
              <a:t>a</a:t>
            </a:r>
            <a:r>
              <a:rPr dirty="0" spc="-340"/>
              <a:t> </a:t>
            </a:r>
            <a:r>
              <a:rPr dirty="0" spc="-455"/>
              <a:t>review, </a:t>
            </a:r>
            <a:r>
              <a:rPr dirty="0" spc="-425"/>
              <a:t>tweet,</a:t>
            </a:r>
            <a:r>
              <a:rPr dirty="0" spc="-330"/>
              <a:t> </a:t>
            </a:r>
            <a:r>
              <a:rPr dirty="0" spc="-400"/>
              <a:t>article,</a:t>
            </a:r>
            <a:r>
              <a:rPr dirty="0" spc="-325"/>
              <a:t> </a:t>
            </a:r>
            <a:r>
              <a:rPr dirty="0" spc="-330"/>
              <a:t>or</a:t>
            </a:r>
            <a:r>
              <a:rPr dirty="0" spc="-335"/>
              <a:t> </a:t>
            </a:r>
            <a:r>
              <a:rPr dirty="0" spc="-455"/>
              <a:t>comment.</a:t>
            </a:r>
          </a:p>
          <a:p>
            <a:pPr marL="12700" marR="134620">
              <a:lnSpc>
                <a:spcPct val="99800"/>
              </a:lnSpc>
              <a:spcBef>
                <a:spcPts val="2655"/>
              </a:spcBef>
            </a:pPr>
            <a:r>
              <a:rPr dirty="0" spc="-395"/>
              <a:t>Determine</a:t>
            </a:r>
            <a:r>
              <a:rPr dirty="0" spc="-335"/>
              <a:t> </a:t>
            </a:r>
            <a:r>
              <a:rPr dirty="0" spc="-400"/>
              <a:t>whether</a:t>
            </a:r>
            <a:r>
              <a:rPr dirty="0" spc="-330"/>
              <a:t> </a:t>
            </a:r>
            <a:r>
              <a:rPr dirty="0" spc="-315"/>
              <a:t>the</a:t>
            </a:r>
            <a:r>
              <a:rPr dirty="0" spc="-330"/>
              <a:t> </a:t>
            </a:r>
            <a:r>
              <a:rPr dirty="0" spc="-445"/>
              <a:t>expressed</a:t>
            </a:r>
            <a:r>
              <a:rPr dirty="0" spc="-335"/>
              <a:t> </a:t>
            </a:r>
            <a:r>
              <a:rPr dirty="0" spc="-395"/>
              <a:t>sentiment</a:t>
            </a:r>
            <a:r>
              <a:rPr dirty="0" spc="-325"/>
              <a:t> </a:t>
            </a:r>
            <a:r>
              <a:rPr dirty="0" spc="-509"/>
              <a:t>is </a:t>
            </a:r>
            <a:r>
              <a:rPr dirty="0" spc="-375"/>
              <a:t>positive,</a:t>
            </a:r>
            <a:r>
              <a:rPr dirty="0" spc="-345"/>
              <a:t> </a:t>
            </a:r>
            <a:r>
              <a:rPr dirty="0" spc="-380"/>
              <a:t>negative,</a:t>
            </a:r>
            <a:r>
              <a:rPr dirty="0" spc="-340"/>
              <a:t> </a:t>
            </a:r>
            <a:r>
              <a:rPr dirty="0" spc="-370"/>
              <a:t>neutral,</a:t>
            </a:r>
            <a:r>
              <a:rPr dirty="0" spc="-345"/>
              <a:t> </a:t>
            </a:r>
            <a:r>
              <a:rPr dirty="0" spc="-330"/>
              <a:t>or</a:t>
            </a:r>
            <a:r>
              <a:rPr dirty="0" spc="-345"/>
              <a:t> </a:t>
            </a:r>
            <a:r>
              <a:rPr dirty="0" spc="-420"/>
              <a:t>falls</a:t>
            </a:r>
            <a:r>
              <a:rPr dirty="0" spc="-350"/>
              <a:t> </a:t>
            </a:r>
            <a:r>
              <a:rPr dirty="0" spc="-325"/>
              <a:t>into</a:t>
            </a:r>
            <a:r>
              <a:rPr dirty="0" spc="-340"/>
              <a:t> </a:t>
            </a:r>
            <a:r>
              <a:rPr dirty="0" spc="-434"/>
              <a:t>more</a:t>
            </a:r>
            <a:r>
              <a:rPr dirty="0" spc="-350"/>
              <a:t> </a:t>
            </a:r>
            <a:r>
              <a:rPr dirty="0" spc="-20"/>
              <a:t>fine- </a:t>
            </a:r>
            <a:r>
              <a:rPr dirty="0" spc="-360"/>
              <a:t>grained</a:t>
            </a:r>
            <a:r>
              <a:rPr dirty="0" spc="-335"/>
              <a:t> </a:t>
            </a:r>
            <a:r>
              <a:rPr dirty="0" spc="-415"/>
              <a:t>categories</a:t>
            </a:r>
            <a:r>
              <a:rPr dirty="0" spc="-335"/>
              <a:t> </a:t>
            </a:r>
            <a:r>
              <a:rPr dirty="0" spc="-465"/>
              <a:t>like</a:t>
            </a:r>
            <a:r>
              <a:rPr dirty="0" spc="-335"/>
              <a:t> </a:t>
            </a:r>
            <a:r>
              <a:rPr dirty="0" spc="-425"/>
              <a:t>happiness,</a:t>
            </a:r>
            <a:r>
              <a:rPr dirty="0" spc="-330"/>
              <a:t> </a:t>
            </a:r>
            <a:r>
              <a:rPr dirty="0" spc="-490"/>
              <a:t>sadness,</a:t>
            </a:r>
            <a:r>
              <a:rPr dirty="0" spc="-330"/>
              <a:t> </a:t>
            </a:r>
            <a:r>
              <a:rPr dirty="0" spc="-459"/>
              <a:t>anger...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142016" y="2469387"/>
            <a:ext cx="5815330" cy="649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25">
                <a:solidFill>
                  <a:srgbClr val="130F25"/>
                </a:solidFill>
                <a:latin typeface="Arial Black"/>
                <a:cs typeface="Arial Black"/>
              </a:rPr>
              <a:t>Social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130F25"/>
                </a:solidFill>
                <a:latin typeface="Arial Black"/>
                <a:cs typeface="Arial Black"/>
              </a:rPr>
              <a:t>media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285300"/>
              </a:lnSpc>
            </a:pP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Product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service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130F25"/>
                </a:solidFill>
                <a:latin typeface="Arial Black"/>
                <a:cs typeface="Arial Black"/>
              </a:rPr>
              <a:t>reviews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Market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research</a:t>
            </a:r>
            <a:endParaRPr sz="3400">
              <a:latin typeface="Arial Black"/>
              <a:cs typeface="Arial Black"/>
            </a:endParaRPr>
          </a:p>
          <a:p>
            <a:pPr marL="12700" marR="1780539">
              <a:lnSpc>
                <a:spcPts val="11980"/>
              </a:lnSpc>
              <a:spcBef>
                <a:spcPts val="1175"/>
              </a:spcBef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Political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analysis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Brand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130F25"/>
                </a:solidFill>
                <a:latin typeface="Arial Black"/>
                <a:cs typeface="Arial Black"/>
              </a:rPr>
              <a:t>management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10307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25"/>
              <a:t>Applications</a:t>
            </a:r>
            <a:r>
              <a:rPr dirty="0" sz="4800" spc="-315"/>
              <a:t> </a:t>
            </a:r>
            <a:r>
              <a:rPr dirty="0" sz="4800" spc="-160"/>
              <a:t>of</a:t>
            </a:r>
            <a:r>
              <a:rPr dirty="0" sz="4800" spc="-305"/>
              <a:t> </a:t>
            </a:r>
            <a:r>
              <a:rPr dirty="0" sz="4800" spc="-330"/>
              <a:t>Sentiment</a:t>
            </a:r>
            <a:r>
              <a:rPr dirty="0" sz="4800" spc="-310"/>
              <a:t> </a:t>
            </a:r>
            <a:r>
              <a:rPr dirty="0" sz="4800" spc="-405"/>
              <a:t>Analysis</a:t>
            </a:r>
            <a:endParaRPr sz="4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1093787" y="2144713"/>
            <a:ext cx="1217930" cy="7172325"/>
            <a:chOff x="1093787" y="2144713"/>
            <a:chExt cx="1217930" cy="717232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580" y="8101013"/>
              <a:ext cx="1216025" cy="12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295">
                <a:solidFill>
                  <a:srgbClr val="FF1675"/>
                </a:solidFill>
              </a:rPr>
              <a:t>Sentiment</a:t>
            </a:r>
            <a:r>
              <a:rPr dirty="0" sz="3600" spc="-229">
                <a:solidFill>
                  <a:srgbClr val="FF1675"/>
                </a:solidFill>
              </a:rPr>
              <a:t> </a:t>
            </a:r>
            <a:r>
              <a:rPr dirty="0" sz="3600" spc="-370">
                <a:solidFill>
                  <a:srgbClr val="FF1675"/>
                </a:solidFill>
              </a:rPr>
              <a:t>analysis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25"/>
              <a:t>Named</a:t>
            </a:r>
            <a:r>
              <a:rPr dirty="0" spc="-390"/>
              <a:t> </a:t>
            </a:r>
            <a:r>
              <a:rPr dirty="0" spc="-290"/>
              <a:t>Entity</a:t>
            </a:r>
            <a:r>
              <a:rPr dirty="0" spc="-385"/>
              <a:t> </a:t>
            </a:r>
            <a:r>
              <a:rPr dirty="0" spc="-390"/>
              <a:t>Recognition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1138999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635">
                <a:solidFill>
                  <a:srgbClr val="FFFFFF"/>
                </a:solidFill>
              </a:rPr>
              <a:t>Named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350">
                <a:solidFill>
                  <a:srgbClr val="FFFFFF"/>
                </a:solidFill>
              </a:rPr>
              <a:t>Entity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465">
                <a:solidFill>
                  <a:srgbClr val="FFFFFF"/>
                </a:solidFill>
              </a:rPr>
              <a:t>Recognition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14992985" cy="2954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involves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identifying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0">
                <a:solidFill>
                  <a:srgbClr val="FFFFFF"/>
                </a:solidFill>
                <a:latin typeface="Arial Black"/>
                <a:cs typeface="Arial Black"/>
              </a:rPr>
              <a:t>classifying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specific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5">
                <a:solidFill>
                  <a:srgbClr val="FFFFFF"/>
                </a:solidFill>
                <a:latin typeface="Arial Black"/>
                <a:cs typeface="Arial Black"/>
              </a:rPr>
              <a:t>named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within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FFFFFF"/>
                </a:solidFill>
                <a:latin typeface="Arial Black"/>
                <a:cs typeface="Arial Black"/>
              </a:rPr>
              <a:t>text,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15">
                <a:solidFill>
                  <a:srgbClr val="FFFFFF"/>
                </a:solidFill>
                <a:latin typeface="Arial Black"/>
                <a:cs typeface="Arial Black"/>
              </a:rPr>
              <a:t>such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60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35">
                <a:solidFill>
                  <a:srgbClr val="FFFFFF"/>
                </a:solidFill>
                <a:latin typeface="Arial Black"/>
                <a:cs typeface="Arial Black"/>
              </a:rPr>
              <a:t>names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FFFFFF"/>
                </a:solidFill>
                <a:latin typeface="Arial Black"/>
                <a:cs typeface="Arial Black"/>
              </a:rPr>
              <a:t>persons,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0">
                <a:solidFill>
                  <a:srgbClr val="FFFFFF"/>
                </a:solidFill>
                <a:latin typeface="Arial Black"/>
                <a:cs typeface="Arial Black"/>
              </a:rPr>
              <a:t>organizations,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locations,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FFFFFF"/>
                </a:solidFill>
                <a:latin typeface="Arial Black"/>
                <a:cs typeface="Arial Black"/>
              </a:rPr>
              <a:t>dates,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other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specific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information.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11951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55"/>
              <a:t>Practical</a:t>
            </a:r>
            <a:r>
              <a:rPr dirty="0" sz="4800" spc="-310"/>
              <a:t> </a:t>
            </a:r>
            <a:r>
              <a:rPr dirty="0" sz="4800" spc="-325"/>
              <a:t>Applications</a:t>
            </a:r>
            <a:r>
              <a:rPr dirty="0" sz="4800" spc="-310"/>
              <a:t> </a:t>
            </a:r>
            <a:r>
              <a:rPr dirty="0" sz="4800" spc="-160"/>
              <a:t>of</a:t>
            </a:r>
            <a:r>
              <a:rPr dirty="0" sz="4800" spc="-305"/>
              <a:t> </a:t>
            </a:r>
            <a:r>
              <a:rPr dirty="0" sz="4800" spc="-250"/>
              <a:t>the</a:t>
            </a:r>
            <a:r>
              <a:rPr dirty="0" sz="4800" spc="-310"/>
              <a:t> </a:t>
            </a:r>
            <a:r>
              <a:rPr dirty="0" sz="4800" spc="-330"/>
              <a:t>OpenAI</a:t>
            </a:r>
            <a:r>
              <a:rPr dirty="0" sz="4800" spc="-300"/>
              <a:t> </a:t>
            </a:r>
            <a:r>
              <a:rPr dirty="0" sz="4800" spc="-455"/>
              <a:t>API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3116469" y="4717796"/>
            <a:ext cx="21666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3210" algn="l"/>
              </a:tabLst>
            </a:pPr>
            <a:r>
              <a:rPr dirty="0" sz="3000" spc="-265">
                <a:solidFill>
                  <a:srgbClr val="130F25"/>
                </a:solidFill>
                <a:latin typeface="Arial Black"/>
                <a:cs typeface="Arial Black"/>
              </a:rPr>
              <a:t>OpenAI</a:t>
            </a:r>
            <a:r>
              <a:rPr dirty="0" sz="3000">
                <a:solidFill>
                  <a:srgbClr val="130F25"/>
                </a:solidFill>
                <a:latin typeface="Arial Black"/>
                <a:cs typeface="Arial Black"/>
              </a:rPr>
              <a:t>	</a:t>
            </a:r>
            <a:r>
              <a:rPr dirty="0" sz="3000" spc="-345">
                <a:solidFill>
                  <a:srgbClr val="130F25"/>
                </a:solidFill>
                <a:latin typeface="Arial Black"/>
                <a:cs typeface="Arial Black"/>
              </a:rPr>
              <a:t>API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164231" y="3469046"/>
            <a:ext cx="2849245" cy="2335530"/>
          </a:xfrm>
          <a:custGeom>
            <a:avLst/>
            <a:gdLst/>
            <a:ahLst/>
            <a:cxnLst/>
            <a:rect l="l" t="t" r="r" b="b"/>
            <a:pathLst>
              <a:path w="2849245" h="2335529">
                <a:moveTo>
                  <a:pt x="25450" y="2284365"/>
                </a:moveTo>
                <a:lnTo>
                  <a:pt x="15513" y="2286361"/>
                </a:lnTo>
                <a:lnTo>
                  <a:pt x="7439" y="2291804"/>
                </a:lnTo>
                <a:lnTo>
                  <a:pt x="1996" y="2299878"/>
                </a:lnTo>
                <a:lnTo>
                  <a:pt x="0" y="2309765"/>
                </a:lnTo>
                <a:lnTo>
                  <a:pt x="1996" y="2319651"/>
                </a:lnTo>
                <a:lnTo>
                  <a:pt x="7439" y="2327725"/>
                </a:lnTo>
                <a:lnTo>
                  <a:pt x="15513" y="2333169"/>
                </a:lnTo>
                <a:lnTo>
                  <a:pt x="25400" y="2335165"/>
                </a:lnTo>
                <a:lnTo>
                  <a:pt x="35337" y="2333169"/>
                </a:lnTo>
                <a:lnTo>
                  <a:pt x="43411" y="2327725"/>
                </a:lnTo>
                <a:lnTo>
                  <a:pt x="48854" y="2319651"/>
                </a:lnTo>
                <a:lnTo>
                  <a:pt x="50850" y="2309765"/>
                </a:lnTo>
                <a:lnTo>
                  <a:pt x="48854" y="2299878"/>
                </a:lnTo>
                <a:lnTo>
                  <a:pt x="43411" y="2291804"/>
                </a:lnTo>
                <a:lnTo>
                  <a:pt x="35337" y="2286361"/>
                </a:lnTo>
                <a:lnTo>
                  <a:pt x="25450" y="2284365"/>
                </a:lnTo>
                <a:close/>
              </a:path>
              <a:path w="2849245" h="2335529">
                <a:moveTo>
                  <a:pt x="127101" y="2284365"/>
                </a:moveTo>
                <a:lnTo>
                  <a:pt x="117164" y="2286361"/>
                </a:lnTo>
                <a:lnTo>
                  <a:pt x="109090" y="2291804"/>
                </a:lnTo>
                <a:lnTo>
                  <a:pt x="103646" y="2299878"/>
                </a:lnTo>
                <a:lnTo>
                  <a:pt x="101650" y="2309765"/>
                </a:lnTo>
                <a:lnTo>
                  <a:pt x="103646" y="2319651"/>
                </a:lnTo>
                <a:lnTo>
                  <a:pt x="109090" y="2327725"/>
                </a:lnTo>
                <a:lnTo>
                  <a:pt x="117164" y="2333169"/>
                </a:lnTo>
                <a:lnTo>
                  <a:pt x="127050" y="2335165"/>
                </a:lnTo>
                <a:lnTo>
                  <a:pt x="136988" y="2333169"/>
                </a:lnTo>
                <a:lnTo>
                  <a:pt x="145062" y="2327725"/>
                </a:lnTo>
                <a:lnTo>
                  <a:pt x="150505" y="2319651"/>
                </a:lnTo>
                <a:lnTo>
                  <a:pt x="152501" y="2309765"/>
                </a:lnTo>
                <a:lnTo>
                  <a:pt x="150505" y="2299878"/>
                </a:lnTo>
                <a:lnTo>
                  <a:pt x="145062" y="2291804"/>
                </a:lnTo>
                <a:lnTo>
                  <a:pt x="136988" y="2286361"/>
                </a:lnTo>
                <a:lnTo>
                  <a:pt x="127101" y="2284365"/>
                </a:lnTo>
                <a:close/>
              </a:path>
              <a:path w="2849245" h="2335529">
                <a:moveTo>
                  <a:pt x="228752" y="2284365"/>
                </a:moveTo>
                <a:lnTo>
                  <a:pt x="218815" y="2286361"/>
                </a:lnTo>
                <a:lnTo>
                  <a:pt x="210741" y="2291804"/>
                </a:lnTo>
                <a:lnTo>
                  <a:pt x="205297" y="2299878"/>
                </a:lnTo>
                <a:lnTo>
                  <a:pt x="203301" y="2309765"/>
                </a:lnTo>
                <a:lnTo>
                  <a:pt x="205297" y="2319651"/>
                </a:lnTo>
                <a:lnTo>
                  <a:pt x="210741" y="2327725"/>
                </a:lnTo>
                <a:lnTo>
                  <a:pt x="218815" y="2333169"/>
                </a:lnTo>
                <a:lnTo>
                  <a:pt x="228701" y="2335165"/>
                </a:lnTo>
                <a:lnTo>
                  <a:pt x="238639" y="2333169"/>
                </a:lnTo>
                <a:lnTo>
                  <a:pt x="246713" y="2327725"/>
                </a:lnTo>
                <a:lnTo>
                  <a:pt x="252156" y="2319651"/>
                </a:lnTo>
                <a:lnTo>
                  <a:pt x="254152" y="2309765"/>
                </a:lnTo>
                <a:lnTo>
                  <a:pt x="252156" y="2299878"/>
                </a:lnTo>
                <a:lnTo>
                  <a:pt x="246713" y="2291804"/>
                </a:lnTo>
                <a:lnTo>
                  <a:pt x="238639" y="2286361"/>
                </a:lnTo>
                <a:lnTo>
                  <a:pt x="228752" y="2284365"/>
                </a:lnTo>
                <a:close/>
              </a:path>
              <a:path w="2849245" h="2335529">
                <a:moveTo>
                  <a:pt x="330403" y="2284365"/>
                </a:moveTo>
                <a:lnTo>
                  <a:pt x="320465" y="2286361"/>
                </a:lnTo>
                <a:lnTo>
                  <a:pt x="312392" y="2291804"/>
                </a:lnTo>
                <a:lnTo>
                  <a:pt x="306948" y="2299878"/>
                </a:lnTo>
                <a:lnTo>
                  <a:pt x="304952" y="2309765"/>
                </a:lnTo>
                <a:lnTo>
                  <a:pt x="306948" y="2319651"/>
                </a:lnTo>
                <a:lnTo>
                  <a:pt x="312392" y="2327725"/>
                </a:lnTo>
                <a:lnTo>
                  <a:pt x="320465" y="2333169"/>
                </a:lnTo>
                <a:lnTo>
                  <a:pt x="330352" y="2335165"/>
                </a:lnTo>
                <a:lnTo>
                  <a:pt x="340290" y="2333169"/>
                </a:lnTo>
                <a:lnTo>
                  <a:pt x="348363" y="2327725"/>
                </a:lnTo>
                <a:lnTo>
                  <a:pt x="353807" y="2319651"/>
                </a:lnTo>
                <a:lnTo>
                  <a:pt x="355803" y="2309765"/>
                </a:lnTo>
                <a:lnTo>
                  <a:pt x="353807" y="2299878"/>
                </a:lnTo>
                <a:lnTo>
                  <a:pt x="348363" y="2291804"/>
                </a:lnTo>
                <a:lnTo>
                  <a:pt x="340290" y="2286361"/>
                </a:lnTo>
                <a:lnTo>
                  <a:pt x="330403" y="2284365"/>
                </a:lnTo>
                <a:close/>
              </a:path>
              <a:path w="2849245" h="2335529">
                <a:moveTo>
                  <a:pt x="432053" y="2284365"/>
                </a:moveTo>
                <a:lnTo>
                  <a:pt x="422116" y="2286361"/>
                </a:lnTo>
                <a:lnTo>
                  <a:pt x="414043" y="2291804"/>
                </a:lnTo>
                <a:lnTo>
                  <a:pt x="408599" y="2299878"/>
                </a:lnTo>
                <a:lnTo>
                  <a:pt x="406603" y="2309765"/>
                </a:lnTo>
                <a:lnTo>
                  <a:pt x="408599" y="2319651"/>
                </a:lnTo>
                <a:lnTo>
                  <a:pt x="414043" y="2327725"/>
                </a:lnTo>
                <a:lnTo>
                  <a:pt x="422116" y="2333169"/>
                </a:lnTo>
                <a:lnTo>
                  <a:pt x="432003" y="2335165"/>
                </a:lnTo>
                <a:lnTo>
                  <a:pt x="441940" y="2333169"/>
                </a:lnTo>
                <a:lnTo>
                  <a:pt x="450014" y="2327725"/>
                </a:lnTo>
                <a:lnTo>
                  <a:pt x="455457" y="2319651"/>
                </a:lnTo>
                <a:lnTo>
                  <a:pt x="457453" y="2309765"/>
                </a:lnTo>
                <a:lnTo>
                  <a:pt x="455457" y="2299878"/>
                </a:lnTo>
                <a:lnTo>
                  <a:pt x="450014" y="2291804"/>
                </a:lnTo>
                <a:lnTo>
                  <a:pt x="441940" y="2286361"/>
                </a:lnTo>
                <a:lnTo>
                  <a:pt x="432053" y="2284365"/>
                </a:lnTo>
                <a:close/>
              </a:path>
              <a:path w="2849245" h="2335529">
                <a:moveTo>
                  <a:pt x="533704" y="2284365"/>
                </a:moveTo>
                <a:lnTo>
                  <a:pt x="523767" y="2286361"/>
                </a:lnTo>
                <a:lnTo>
                  <a:pt x="515693" y="2291804"/>
                </a:lnTo>
                <a:lnTo>
                  <a:pt x="510250" y="2299878"/>
                </a:lnTo>
                <a:lnTo>
                  <a:pt x="508253" y="2309765"/>
                </a:lnTo>
                <a:lnTo>
                  <a:pt x="510250" y="2319651"/>
                </a:lnTo>
                <a:lnTo>
                  <a:pt x="515693" y="2327725"/>
                </a:lnTo>
                <a:lnTo>
                  <a:pt x="523767" y="2333169"/>
                </a:lnTo>
                <a:lnTo>
                  <a:pt x="533653" y="2335165"/>
                </a:lnTo>
                <a:lnTo>
                  <a:pt x="543591" y="2333169"/>
                </a:lnTo>
                <a:lnTo>
                  <a:pt x="551665" y="2327725"/>
                </a:lnTo>
                <a:lnTo>
                  <a:pt x="557108" y="2319651"/>
                </a:lnTo>
                <a:lnTo>
                  <a:pt x="559104" y="2309765"/>
                </a:lnTo>
                <a:lnTo>
                  <a:pt x="557108" y="2299878"/>
                </a:lnTo>
                <a:lnTo>
                  <a:pt x="551665" y="2291804"/>
                </a:lnTo>
                <a:lnTo>
                  <a:pt x="543591" y="2286361"/>
                </a:lnTo>
                <a:lnTo>
                  <a:pt x="533704" y="2284365"/>
                </a:lnTo>
                <a:close/>
              </a:path>
              <a:path w="2849245" h="2335529">
                <a:moveTo>
                  <a:pt x="635355" y="2284365"/>
                </a:moveTo>
                <a:lnTo>
                  <a:pt x="625418" y="2286361"/>
                </a:lnTo>
                <a:lnTo>
                  <a:pt x="617344" y="2291804"/>
                </a:lnTo>
                <a:lnTo>
                  <a:pt x="611900" y="2299878"/>
                </a:lnTo>
                <a:lnTo>
                  <a:pt x="609904" y="2309765"/>
                </a:lnTo>
                <a:lnTo>
                  <a:pt x="611900" y="2319651"/>
                </a:lnTo>
                <a:lnTo>
                  <a:pt x="617344" y="2327725"/>
                </a:lnTo>
                <a:lnTo>
                  <a:pt x="625418" y="2333169"/>
                </a:lnTo>
                <a:lnTo>
                  <a:pt x="635304" y="2335165"/>
                </a:lnTo>
                <a:lnTo>
                  <a:pt x="645242" y="2333169"/>
                </a:lnTo>
                <a:lnTo>
                  <a:pt x="653316" y="2327725"/>
                </a:lnTo>
                <a:lnTo>
                  <a:pt x="658759" y="2319651"/>
                </a:lnTo>
                <a:lnTo>
                  <a:pt x="660755" y="2309765"/>
                </a:lnTo>
                <a:lnTo>
                  <a:pt x="658759" y="2299878"/>
                </a:lnTo>
                <a:lnTo>
                  <a:pt x="653316" y="2291804"/>
                </a:lnTo>
                <a:lnTo>
                  <a:pt x="645242" y="2286361"/>
                </a:lnTo>
                <a:lnTo>
                  <a:pt x="635355" y="2284365"/>
                </a:lnTo>
                <a:close/>
              </a:path>
              <a:path w="2849245" h="2335529">
                <a:moveTo>
                  <a:pt x="737006" y="2284365"/>
                </a:moveTo>
                <a:lnTo>
                  <a:pt x="727069" y="2286361"/>
                </a:lnTo>
                <a:lnTo>
                  <a:pt x="718995" y="2291804"/>
                </a:lnTo>
                <a:lnTo>
                  <a:pt x="713551" y="2299878"/>
                </a:lnTo>
                <a:lnTo>
                  <a:pt x="711555" y="2309765"/>
                </a:lnTo>
                <a:lnTo>
                  <a:pt x="713551" y="2319651"/>
                </a:lnTo>
                <a:lnTo>
                  <a:pt x="718995" y="2327725"/>
                </a:lnTo>
                <a:lnTo>
                  <a:pt x="727069" y="2333169"/>
                </a:lnTo>
                <a:lnTo>
                  <a:pt x="736955" y="2335165"/>
                </a:lnTo>
                <a:lnTo>
                  <a:pt x="746893" y="2333169"/>
                </a:lnTo>
                <a:lnTo>
                  <a:pt x="754967" y="2327725"/>
                </a:lnTo>
                <a:lnTo>
                  <a:pt x="760410" y="2319651"/>
                </a:lnTo>
                <a:lnTo>
                  <a:pt x="762406" y="2309765"/>
                </a:lnTo>
                <a:lnTo>
                  <a:pt x="760410" y="2299878"/>
                </a:lnTo>
                <a:lnTo>
                  <a:pt x="754967" y="2291804"/>
                </a:lnTo>
                <a:lnTo>
                  <a:pt x="746893" y="2286361"/>
                </a:lnTo>
                <a:lnTo>
                  <a:pt x="737006" y="2284365"/>
                </a:lnTo>
                <a:close/>
              </a:path>
              <a:path w="2849245" h="2335529">
                <a:moveTo>
                  <a:pt x="838657" y="2284365"/>
                </a:moveTo>
                <a:lnTo>
                  <a:pt x="828719" y="2286361"/>
                </a:lnTo>
                <a:lnTo>
                  <a:pt x="820645" y="2291804"/>
                </a:lnTo>
                <a:lnTo>
                  <a:pt x="815202" y="2299878"/>
                </a:lnTo>
                <a:lnTo>
                  <a:pt x="813206" y="2309765"/>
                </a:lnTo>
                <a:lnTo>
                  <a:pt x="815202" y="2319651"/>
                </a:lnTo>
                <a:lnTo>
                  <a:pt x="820645" y="2327725"/>
                </a:lnTo>
                <a:lnTo>
                  <a:pt x="828719" y="2333169"/>
                </a:lnTo>
                <a:lnTo>
                  <a:pt x="838606" y="2335165"/>
                </a:lnTo>
                <a:lnTo>
                  <a:pt x="848544" y="2333169"/>
                </a:lnTo>
                <a:lnTo>
                  <a:pt x="856617" y="2327725"/>
                </a:lnTo>
                <a:lnTo>
                  <a:pt x="862061" y="2319651"/>
                </a:lnTo>
                <a:lnTo>
                  <a:pt x="864057" y="2309765"/>
                </a:lnTo>
                <a:lnTo>
                  <a:pt x="862061" y="2299878"/>
                </a:lnTo>
                <a:lnTo>
                  <a:pt x="856617" y="2291804"/>
                </a:lnTo>
                <a:lnTo>
                  <a:pt x="848544" y="2286361"/>
                </a:lnTo>
                <a:lnTo>
                  <a:pt x="838657" y="2284365"/>
                </a:lnTo>
                <a:close/>
              </a:path>
              <a:path w="2849245" h="2335529">
                <a:moveTo>
                  <a:pt x="940307" y="2284365"/>
                </a:moveTo>
                <a:lnTo>
                  <a:pt x="930370" y="2286361"/>
                </a:lnTo>
                <a:lnTo>
                  <a:pt x="922296" y="2291804"/>
                </a:lnTo>
                <a:lnTo>
                  <a:pt x="916853" y="2299878"/>
                </a:lnTo>
                <a:lnTo>
                  <a:pt x="914857" y="2309765"/>
                </a:lnTo>
                <a:lnTo>
                  <a:pt x="916853" y="2319651"/>
                </a:lnTo>
                <a:lnTo>
                  <a:pt x="922296" y="2327725"/>
                </a:lnTo>
                <a:lnTo>
                  <a:pt x="930370" y="2333169"/>
                </a:lnTo>
                <a:lnTo>
                  <a:pt x="940257" y="2335165"/>
                </a:lnTo>
                <a:lnTo>
                  <a:pt x="950194" y="2333169"/>
                </a:lnTo>
                <a:lnTo>
                  <a:pt x="958268" y="2327725"/>
                </a:lnTo>
                <a:lnTo>
                  <a:pt x="963711" y="2319651"/>
                </a:lnTo>
                <a:lnTo>
                  <a:pt x="965707" y="2309765"/>
                </a:lnTo>
                <a:lnTo>
                  <a:pt x="963711" y="2299878"/>
                </a:lnTo>
                <a:lnTo>
                  <a:pt x="958268" y="2291804"/>
                </a:lnTo>
                <a:lnTo>
                  <a:pt x="950194" y="2286361"/>
                </a:lnTo>
                <a:lnTo>
                  <a:pt x="940307" y="2284365"/>
                </a:lnTo>
                <a:close/>
              </a:path>
              <a:path w="2849245" h="2335529">
                <a:moveTo>
                  <a:pt x="1041958" y="2284365"/>
                </a:moveTo>
                <a:lnTo>
                  <a:pt x="1032021" y="2286361"/>
                </a:lnTo>
                <a:lnTo>
                  <a:pt x="1023947" y="2291804"/>
                </a:lnTo>
                <a:lnTo>
                  <a:pt x="1018504" y="2299878"/>
                </a:lnTo>
                <a:lnTo>
                  <a:pt x="1016507" y="2309765"/>
                </a:lnTo>
                <a:lnTo>
                  <a:pt x="1018504" y="2319651"/>
                </a:lnTo>
                <a:lnTo>
                  <a:pt x="1023947" y="2327725"/>
                </a:lnTo>
                <a:lnTo>
                  <a:pt x="1032021" y="2333169"/>
                </a:lnTo>
                <a:lnTo>
                  <a:pt x="1041907" y="2335165"/>
                </a:lnTo>
                <a:lnTo>
                  <a:pt x="1051845" y="2333169"/>
                </a:lnTo>
                <a:lnTo>
                  <a:pt x="1059919" y="2327725"/>
                </a:lnTo>
                <a:lnTo>
                  <a:pt x="1065362" y="2319651"/>
                </a:lnTo>
                <a:lnTo>
                  <a:pt x="1067358" y="2309765"/>
                </a:lnTo>
                <a:lnTo>
                  <a:pt x="1065362" y="2299878"/>
                </a:lnTo>
                <a:lnTo>
                  <a:pt x="1059919" y="2291804"/>
                </a:lnTo>
                <a:lnTo>
                  <a:pt x="1051845" y="2286361"/>
                </a:lnTo>
                <a:lnTo>
                  <a:pt x="1041958" y="2284365"/>
                </a:lnTo>
                <a:close/>
              </a:path>
              <a:path w="2849245" h="2335529">
                <a:moveTo>
                  <a:pt x="1143609" y="2284365"/>
                </a:moveTo>
                <a:lnTo>
                  <a:pt x="1133671" y="2286361"/>
                </a:lnTo>
                <a:lnTo>
                  <a:pt x="1125598" y="2291804"/>
                </a:lnTo>
                <a:lnTo>
                  <a:pt x="1120154" y="2299878"/>
                </a:lnTo>
                <a:lnTo>
                  <a:pt x="1118158" y="2309765"/>
                </a:lnTo>
                <a:lnTo>
                  <a:pt x="1120154" y="2319651"/>
                </a:lnTo>
                <a:lnTo>
                  <a:pt x="1125598" y="2327725"/>
                </a:lnTo>
                <a:lnTo>
                  <a:pt x="1133671" y="2333169"/>
                </a:lnTo>
                <a:lnTo>
                  <a:pt x="1143558" y="2335165"/>
                </a:lnTo>
                <a:lnTo>
                  <a:pt x="1153496" y="2333169"/>
                </a:lnTo>
                <a:lnTo>
                  <a:pt x="1161570" y="2327725"/>
                </a:lnTo>
                <a:lnTo>
                  <a:pt x="1167013" y="2319651"/>
                </a:lnTo>
                <a:lnTo>
                  <a:pt x="1169009" y="2309765"/>
                </a:lnTo>
                <a:lnTo>
                  <a:pt x="1167013" y="2299878"/>
                </a:lnTo>
                <a:lnTo>
                  <a:pt x="1161570" y="2291804"/>
                </a:lnTo>
                <a:lnTo>
                  <a:pt x="1153496" y="2286361"/>
                </a:lnTo>
                <a:lnTo>
                  <a:pt x="1143609" y="2284365"/>
                </a:lnTo>
                <a:close/>
              </a:path>
              <a:path w="2849245" h="2335529">
                <a:moveTo>
                  <a:pt x="1245260" y="2284365"/>
                </a:moveTo>
                <a:lnTo>
                  <a:pt x="1235322" y="2286361"/>
                </a:lnTo>
                <a:lnTo>
                  <a:pt x="1227248" y="2291804"/>
                </a:lnTo>
                <a:lnTo>
                  <a:pt x="1221805" y="2299878"/>
                </a:lnTo>
                <a:lnTo>
                  <a:pt x="1219809" y="2309765"/>
                </a:lnTo>
                <a:lnTo>
                  <a:pt x="1221805" y="2319651"/>
                </a:lnTo>
                <a:lnTo>
                  <a:pt x="1227248" y="2327725"/>
                </a:lnTo>
                <a:lnTo>
                  <a:pt x="1235322" y="2333169"/>
                </a:lnTo>
                <a:lnTo>
                  <a:pt x="1245209" y="2335165"/>
                </a:lnTo>
                <a:lnTo>
                  <a:pt x="1255147" y="2333169"/>
                </a:lnTo>
                <a:lnTo>
                  <a:pt x="1263221" y="2327725"/>
                </a:lnTo>
                <a:lnTo>
                  <a:pt x="1268664" y="2319651"/>
                </a:lnTo>
                <a:lnTo>
                  <a:pt x="1270660" y="2309765"/>
                </a:lnTo>
                <a:lnTo>
                  <a:pt x="1268664" y="2299878"/>
                </a:lnTo>
                <a:lnTo>
                  <a:pt x="1263221" y="2291804"/>
                </a:lnTo>
                <a:lnTo>
                  <a:pt x="1255147" y="2286361"/>
                </a:lnTo>
                <a:lnTo>
                  <a:pt x="1245260" y="2284365"/>
                </a:lnTo>
                <a:close/>
              </a:path>
              <a:path w="2849245" h="2335529">
                <a:moveTo>
                  <a:pt x="1346911" y="2284365"/>
                </a:moveTo>
                <a:lnTo>
                  <a:pt x="1336973" y="2286361"/>
                </a:lnTo>
                <a:lnTo>
                  <a:pt x="1328899" y="2291804"/>
                </a:lnTo>
                <a:lnTo>
                  <a:pt x="1323456" y="2299878"/>
                </a:lnTo>
                <a:lnTo>
                  <a:pt x="1321460" y="2309765"/>
                </a:lnTo>
                <a:lnTo>
                  <a:pt x="1323456" y="2319651"/>
                </a:lnTo>
                <a:lnTo>
                  <a:pt x="1328899" y="2327725"/>
                </a:lnTo>
                <a:lnTo>
                  <a:pt x="1336973" y="2333169"/>
                </a:lnTo>
                <a:lnTo>
                  <a:pt x="1346860" y="2335165"/>
                </a:lnTo>
                <a:lnTo>
                  <a:pt x="1356798" y="2333169"/>
                </a:lnTo>
                <a:lnTo>
                  <a:pt x="1364871" y="2327725"/>
                </a:lnTo>
                <a:lnTo>
                  <a:pt x="1370315" y="2319651"/>
                </a:lnTo>
                <a:lnTo>
                  <a:pt x="1372311" y="2309765"/>
                </a:lnTo>
                <a:lnTo>
                  <a:pt x="1370315" y="2299878"/>
                </a:lnTo>
                <a:lnTo>
                  <a:pt x="1364871" y="2291804"/>
                </a:lnTo>
                <a:lnTo>
                  <a:pt x="1356798" y="2286361"/>
                </a:lnTo>
                <a:lnTo>
                  <a:pt x="1346911" y="2284365"/>
                </a:lnTo>
                <a:close/>
              </a:path>
              <a:path w="2849245" h="2335529">
                <a:moveTo>
                  <a:pt x="1448562" y="2284365"/>
                </a:moveTo>
                <a:lnTo>
                  <a:pt x="1438624" y="2286361"/>
                </a:lnTo>
                <a:lnTo>
                  <a:pt x="1430550" y="2291804"/>
                </a:lnTo>
                <a:lnTo>
                  <a:pt x="1425107" y="2299878"/>
                </a:lnTo>
                <a:lnTo>
                  <a:pt x="1423111" y="2309765"/>
                </a:lnTo>
                <a:lnTo>
                  <a:pt x="1425107" y="2319651"/>
                </a:lnTo>
                <a:lnTo>
                  <a:pt x="1430550" y="2327725"/>
                </a:lnTo>
                <a:lnTo>
                  <a:pt x="1438624" y="2333169"/>
                </a:lnTo>
                <a:lnTo>
                  <a:pt x="1448511" y="2335165"/>
                </a:lnTo>
                <a:lnTo>
                  <a:pt x="1458448" y="2333169"/>
                </a:lnTo>
                <a:lnTo>
                  <a:pt x="1466522" y="2327725"/>
                </a:lnTo>
                <a:lnTo>
                  <a:pt x="1471965" y="2319651"/>
                </a:lnTo>
                <a:lnTo>
                  <a:pt x="1473962" y="2309765"/>
                </a:lnTo>
                <a:lnTo>
                  <a:pt x="1471965" y="2299878"/>
                </a:lnTo>
                <a:lnTo>
                  <a:pt x="1466522" y="2291804"/>
                </a:lnTo>
                <a:lnTo>
                  <a:pt x="1458448" y="2286361"/>
                </a:lnTo>
                <a:lnTo>
                  <a:pt x="1448562" y="2284365"/>
                </a:lnTo>
                <a:close/>
              </a:path>
              <a:path w="2849245" h="2335529">
                <a:moveTo>
                  <a:pt x="1474772" y="2208923"/>
                </a:moveTo>
                <a:lnTo>
                  <a:pt x="1464885" y="2210919"/>
                </a:lnTo>
                <a:lnTo>
                  <a:pt x="1456811" y="2216363"/>
                </a:lnTo>
                <a:lnTo>
                  <a:pt x="1451368" y="2224436"/>
                </a:lnTo>
                <a:lnTo>
                  <a:pt x="1449372" y="2234323"/>
                </a:lnTo>
                <a:lnTo>
                  <a:pt x="1451368" y="2244261"/>
                </a:lnTo>
                <a:lnTo>
                  <a:pt x="1456811" y="2252335"/>
                </a:lnTo>
                <a:lnTo>
                  <a:pt x="1464885" y="2257778"/>
                </a:lnTo>
                <a:lnTo>
                  <a:pt x="1474772" y="2259774"/>
                </a:lnTo>
                <a:lnTo>
                  <a:pt x="1484658" y="2257778"/>
                </a:lnTo>
                <a:lnTo>
                  <a:pt x="1492732" y="2252335"/>
                </a:lnTo>
                <a:lnTo>
                  <a:pt x="1498176" y="2244261"/>
                </a:lnTo>
                <a:lnTo>
                  <a:pt x="1500172" y="2234374"/>
                </a:lnTo>
                <a:lnTo>
                  <a:pt x="1498176" y="2224436"/>
                </a:lnTo>
                <a:lnTo>
                  <a:pt x="1492732" y="2216363"/>
                </a:lnTo>
                <a:lnTo>
                  <a:pt x="1484658" y="2210919"/>
                </a:lnTo>
                <a:lnTo>
                  <a:pt x="1474772" y="2208923"/>
                </a:lnTo>
                <a:close/>
              </a:path>
              <a:path w="2849245" h="2335529">
                <a:moveTo>
                  <a:pt x="1474772" y="2107272"/>
                </a:moveTo>
                <a:lnTo>
                  <a:pt x="1464885" y="2109268"/>
                </a:lnTo>
                <a:lnTo>
                  <a:pt x="1456811" y="2114712"/>
                </a:lnTo>
                <a:lnTo>
                  <a:pt x="1451368" y="2122785"/>
                </a:lnTo>
                <a:lnTo>
                  <a:pt x="1449372" y="2132672"/>
                </a:lnTo>
                <a:lnTo>
                  <a:pt x="1451368" y="2142610"/>
                </a:lnTo>
                <a:lnTo>
                  <a:pt x="1456811" y="2150684"/>
                </a:lnTo>
                <a:lnTo>
                  <a:pt x="1464885" y="2156127"/>
                </a:lnTo>
                <a:lnTo>
                  <a:pt x="1474772" y="2158123"/>
                </a:lnTo>
                <a:lnTo>
                  <a:pt x="1484658" y="2156127"/>
                </a:lnTo>
                <a:lnTo>
                  <a:pt x="1492732" y="2150684"/>
                </a:lnTo>
                <a:lnTo>
                  <a:pt x="1498176" y="2142610"/>
                </a:lnTo>
                <a:lnTo>
                  <a:pt x="1500172" y="2132723"/>
                </a:lnTo>
                <a:lnTo>
                  <a:pt x="1498176" y="2122785"/>
                </a:lnTo>
                <a:lnTo>
                  <a:pt x="1492732" y="2114712"/>
                </a:lnTo>
                <a:lnTo>
                  <a:pt x="1484658" y="2109268"/>
                </a:lnTo>
                <a:lnTo>
                  <a:pt x="1474772" y="2107272"/>
                </a:lnTo>
                <a:close/>
              </a:path>
              <a:path w="2849245" h="2335529">
                <a:moveTo>
                  <a:pt x="1474772" y="2005622"/>
                </a:moveTo>
                <a:lnTo>
                  <a:pt x="1464885" y="2007618"/>
                </a:lnTo>
                <a:lnTo>
                  <a:pt x="1456811" y="2013061"/>
                </a:lnTo>
                <a:lnTo>
                  <a:pt x="1451368" y="2021135"/>
                </a:lnTo>
                <a:lnTo>
                  <a:pt x="1449372" y="2031022"/>
                </a:lnTo>
                <a:lnTo>
                  <a:pt x="1451368" y="2040959"/>
                </a:lnTo>
                <a:lnTo>
                  <a:pt x="1456811" y="2049033"/>
                </a:lnTo>
                <a:lnTo>
                  <a:pt x="1464885" y="2054476"/>
                </a:lnTo>
                <a:lnTo>
                  <a:pt x="1474772" y="2056472"/>
                </a:lnTo>
                <a:lnTo>
                  <a:pt x="1484658" y="2054476"/>
                </a:lnTo>
                <a:lnTo>
                  <a:pt x="1492732" y="2049033"/>
                </a:lnTo>
                <a:lnTo>
                  <a:pt x="1498176" y="2040959"/>
                </a:lnTo>
                <a:lnTo>
                  <a:pt x="1500172" y="2031072"/>
                </a:lnTo>
                <a:lnTo>
                  <a:pt x="1498176" y="2021135"/>
                </a:lnTo>
                <a:lnTo>
                  <a:pt x="1492732" y="2013061"/>
                </a:lnTo>
                <a:lnTo>
                  <a:pt x="1484658" y="2007618"/>
                </a:lnTo>
                <a:lnTo>
                  <a:pt x="1474772" y="2005622"/>
                </a:lnTo>
                <a:close/>
              </a:path>
              <a:path w="2849245" h="2335529">
                <a:moveTo>
                  <a:pt x="1474772" y="1903971"/>
                </a:moveTo>
                <a:lnTo>
                  <a:pt x="1464885" y="1905967"/>
                </a:lnTo>
                <a:lnTo>
                  <a:pt x="1456811" y="1911410"/>
                </a:lnTo>
                <a:lnTo>
                  <a:pt x="1451368" y="1919484"/>
                </a:lnTo>
                <a:lnTo>
                  <a:pt x="1449372" y="1929371"/>
                </a:lnTo>
                <a:lnTo>
                  <a:pt x="1451368" y="1939309"/>
                </a:lnTo>
                <a:lnTo>
                  <a:pt x="1456811" y="1947382"/>
                </a:lnTo>
                <a:lnTo>
                  <a:pt x="1464885" y="1952826"/>
                </a:lnTo>
                <a:lnTo>
                  <a:pt x="1474772" y="1954822"/>
                </a:lnTo>
                <a:lnTo>
                  <a:pt x="1484658" y="1952826"/>
                </a:lnTo>
                <a:lnTo>
                  <a:pt x="1492732" y="1947382"/>
                </a:lnTo>
                <a:lnTo>
                  <a:pt x="1498176" y="1939309"/>
                </a:lnTo>
                <a:lnTo>
                  <a:pt x="1500172" y="1929422"/>
                </a:lnTo>
                <a:lnTo>
                  <a:pt x="1498176" y="1919484"/>
                </a:lnTo>
                <a:lnTo>
                  <a:pt x="1492732" y="1911410"/>
                </a:lnTo>
                <a:lnTo>
                  <a:pt x="1484658" y="1905967"/>
                </a:lnTo>
                <a:lnTo>
                  <a:pt x="1474772" y="1903971"/>
                </a:lnTo>
                <a:close/>
              </a:path>
              <a:path w="2849245" h="2335529">
                <a:moveTo>
                  <a:pt x="1474772" y="1802320"/>
                </a:moveTo>
                <a:lnTo>
                  <a:pt x="1464885" y="1804316"/>
                </a:lnTo>
                <a:lnTo>
                  <a:pt x="1456811" y="1809759"/>
                </a:lnTo>
                <a:lnTo>
                  <a:pt x="1451368" y="1817833"/>
                </a:lnTo>
                <a:lnTo>
                  <a:pt x="1449372" y="1827720"/>
                </a:lnTo>
                <a:lnTo>
                  <a:pt x="1451368" y="1837658"/>
                </a:lnTo>
                <a:lnTo>
                  <a:pt x="1456811" y="1845731"/>
                </a:lnTo>
                <a:lnTo>
                  <a:pt x="1464885" y="1851175"/>
                </a:lnTo>
                <a:lnTo>
                  <a:pt x="1474772" y="1853171"/>
                </a:lnTo>
                <a:lnTo>
                  <a:pt x="1484658" y="1851175"/>
                </a:lnTo>
                <a:lnTo>
                  <a:pt x="1492732" y="1845731"/>
                </a:lnTo>
                <a:lnTo>
                  <a:pt x="1498176" y="1837658"/>
                </a:lnTo>
                <a:lnTo>
                  <a:pt x="1500172" y="1827771"/>
                </a:lnTo>
                <a:lnTo>
                  <a:pt x="1498176" y="1817833"/>
                </a:lnTo>
                <a:lnTo>
                  <a:pt x="1492732" y="1809759"/>
                </a:lnTo>
                <a:lnTo>
                  <a:pt x="1484658" y="1804316"/>
                </a:lnTo>
                <a:lnTo>
                  <a:pt x="1474772" y="1802320"/>
                </a:lnTo>
                <a:close/>
              </a:path>
              <a:path w="2849245" h="2335529">
                <a:moveTo>
                  <a:pt x="1474772" y="1700669"/>
                </a:moveTo>
                <a:lnTo>
                  <a:pt x="1464885" y="1702665"/>
                </a:lnTo>
                <a:lnTo>
                  <a:pt x="1456811" y="1708109"/>
                </a:lnTo>
                <a:lnTo>
                  <a:pt x="1451368" y="1716182"/>
                </a:lnTo>
                <a:lnTo>
                  <a:pt x="1449372" y="1726069"/>
                </a:lnTo>
                <a:lnTo>
                  <a:pt x="1451368" y="1736007"/>
                </a:lnTo>
                <a:lnTo>
                  <a:pt x="1456811" y="1744081"/>
                </a:lnTo>
                <a:lnTo>
                  <a:pt x="1464885" y="1749524"/>
                </a:lnTo>
                <a:lnTo>
                  <a:pt x="1474772" y="1751520"/>
                </a:lnTo>
                <a:lnTo>
                  <a:pt x="1484658" y="1749524"/>
                </a:lnTo>
                <a:lnTo>
                  <a:pt x="1492732" y="1744081"/>
                </a:lnTo>
                <a:lnTo>
                  <a:pt x="1498176" y="1736007"/>
                </a:lnTo>
                <a:lnTo>
                  <a:pt x="1500172" y="1726120"/>
                </a:lnTo>
                <a:lnTo>
                  <a:pt x="1498176" y="1716182"/>
                </a:lnTo>
                <a:lnTo>
                  <a:pt x="1492732" y="1708109"/>
                </a:lnTo>
                <a:lnTo>
                  <a:pt x="1484658" y="1702665"/>
                </a:lnTo>
                <a:lnTo>
                  <a:pt x="1474772" y="1700669"/>
                </a:lnTo>
                <a:close/>
              </a:path>
              <a:path w="2849245" h="2335529">
                <a:moveTo>
                  <a:pt x="1474772" y="1599018"/>
                </a:moveTo>
                <a:lnTo>
                  <a:pt x="1464885" y="1601014"/>
                </a:lnTo>
                <a:lnTo>
                  <a:pt x="1456811" y="1606458"/>
                </a:lnTo>
                <a:lnTo>
                  <a:pt x="1451368" y="1614531"/>
                </a:lnTo>
                <a:lnTo>
                  <a:pt x="1449372" y="1624418"/>
                </a:lnTo>
                <a:lnTo>
                  <a:pt x="1451368" y="1634356"/>
                </a:lnTo>
                <a:lnTo>
                  <a:pt x="1456811" y="1642430"/>
                </a:lnTo>
                <a:lnTo>
                  <a:pt x="1464885" y="1647873"/>
                </a:lnTo>
                <a:lnTo>
                  <a:pt x="1474772" y="1649869"/>
                </a:lnTo>
                <a:lnTo>
                  <a:pt x="1484658" y="1647873"/>
                </a:lnTo>
                <a:lnTo>
                  <a:pt x="1492732" y="1642430"/>
                </a:lnTo>
                <a:lnTo>
                  <a:pt x="1498176" y="1634356"/>
                </a:lnTo>
                <a:lnTo>
                  <a:pt x="1500172" y="1624469"/>
                </a:lnTo>
                <a:lnTo>
                  <a:pt x="1498176" y="1614531"/>
                </a:lnTo>
                <a:lnTo>
                  <a:pt x="1492732" y="1606458"/>
                </a:lnTo>
                <a:lnTo>
                  <a:pt x="1484658" y="1601014"/>
                </a:lnTo>
                <a:lnTo>
                  <a:pt x="1474772" y="1599018"/>
                </a:lnTo>
                <a:close/>
              </a:path>
              <a:path w="2849245" h="2335529">
                <a:moveTo>
                  <a:pt x="1474772" y="1497368"/>
                </a:moveTo>
                <a:lnTo>
                  <a:pt x="1464885" y="1499364"/>
                </a:lnTo>
                <a:lnTo>
                  <a:pt x="1456811" y="1504807"/>
                </a:lnTo>
                <a:lnTo>
                  <a:pt x="1451368" y="1512881"/>
                </a:lnTo>
                <a:lnTo>
                  <a:pt x="1449372" y="1522768"/>
                </a:lnTo>
                <a:lnTo>
                  <a:pt x="1451368" y="1532705"/>
                </a:lnTo>
                <a:lnTo>
                  <a:pt x="1456811" y="1540779"/>
                </a:lnTo>
                <a:lnTo>
                  <a:pt x="1464885" y="1546222"/>
                </a:lnTo>
                <a:lnTo>
                  <a:pt x="1474772" y="1548218"/>
                </a:lnTo>
                <a:lnTo>
                  <a:pt x="1484658" y="1546222"/>
                </a:lnTo>
                <a:lnTo>
                  <a:pt x="1492732" y="1540779"/>
                </a:lnTo>
                <a:lnTo>
                  <a:pt x="1498176" y="1532705"/>
                </a:lnTo>
                <a:lnTo>
                  <a:pt x="1500172" y="1522818"/>
                </a:lnTo>
                <a:lnTo>
                  <a:pt x="1498176" y="1512881"/>
                </a:lnTo>
                <a:lnTo>
                  <a:pt x="1492732" y="1504807"/>
                </a:lnTo>
                <a:lnTo>
                  <a:pt x="1484658" y="1499364"/>
                </a:lnTo>
                <a:lnTo>
                  <a:pt x="1474772" y="1497368"/>
                </a:lnTo>
                <a:close/>
              </a:path>
              <a:path w="2849245" h="2335529">
                <a:moveTo>
                  <a:pt x="1474772" y="1395717"/>
                </a:moveTo>
                <a:lnTo>
                  <a:pt x="1464885" y="1397713"/>
                </a:lnTo>
                <a:lnTo>
                  <a:pt x="1456811" y="1403156"/>
                </a:lnTo>
                <a:lnTo>
                  <a:pt x="1451368" y="1411230"/>
                </a:lnTo>
                <a:lnTo>
                  <a:pt x="1449372" y="1421117"/>
                </a:lnTo>
                <a:lnTo>
                  <a:pt x="1451368" y="1431055"/>
                </a:lnTo>
                <a:lnTo>
                  <a:pt x="1456811" y="1439128"/>
                </a:lnTo>
                <a:lnTo>
                  <a:pt x="1464885" y="1444572"/>
                </a:lnTo>
                <a:lnTo>
                  <a:pt x="1474772" y="1446568"/>
                </a:lnTo>
                <a:lnTo>
                  <a:pt x="1484658" y="1444572"/>
                </a:lnTo>
                <a:lnTo>
                  <a:pt x="1492732" y="1439128"/>
                </a:lnTo>
                <a:lnTo>
                  <a:pt x="1498176" y="1431055"/>
                </a:lnTo>
                <a:lnTo>
                  <a:pt x="1500172" y="1421168"/>
                </a:lnTo>
                <a:lnTo>
                  <a:pt x="1498176" y="1411230"/>
                </a:lnTo>
                <a:lnTo>
                  <a:pt x="1492732" y="1403156"/>
                </a:lnTo>
                <a:lnTo>
                  <a:pt x="1484658" y="1397713"/>
                </a:lnTo>
                <a:lnTo>
                  <a:pt x="1474772" y="1395717"/>
                </a:lnTo>
                <a:close/>
              </a:path>
              <a:path w="2849245" h="2335529">
                <a:moveTo>
                  <a:pt x="1474772" y="1294066"/>
                </a:moveTo>
                <a:lnTo>
                  <a:pt x="1464885" y="1296062"/>
                </a:lnTo>
                <a:lnTo>
                  <a:pt x="1456811" y="1301505"/>
                </a:lnTo>
                <a:lnTo>
                  <a:pt x="1451368" y="1309579"/>
                </a:lnTo>
                <a:lnTo>
                  <a:pt x="1449372" y="1319466"/>
                </a:lnTo>
                <a:lnTo>
                  <a:pt x="1451368" y="1329404"/>
                </a:lnTo>
                <a:lnTo>
                  <a:pt x="1456811" y="1337477"/>
                </a:lnTo>
                <a:lnTo>
                  <a:pt x="1464885" y="1342921"/>
                </a:lnTo>
                <a:lnTo>
                  <a:pt x="1474772" y="1344917"/>
                </a:lnTo>
                <a:lnTo>
                  <a:pt x="1484658" y="1342921"/>
                </a:lnTo>
                <a:lnTo>
                  <a:pt x="1492732" y="1337477"/>
                </a:lnTo>
                <a:lnTo>
                  <a:pt x="1498176" y="1329404"/>
                </a:lnTo>
                <a:lnTo>
                  <a:pt x="1500172" y="1319517"/>
                </a:lnTo>
                <a:lnTo>
                  <a:pt x="1498176" y="1309579"/>
                </a:lnTo>
                <a:lnTo>
                  <a:pt x="1492732" y="1301505"/>
                </a:lnTo>
                <a:lnTo>
                  <a:pt x="1484658" y="1296062"/>
                </a:lnTo>
                <a:lnTo>
                  <a:pt x="1474772" y="1294066"/>
                </a:lnTo>
                <a:close/>
              </a:path>
              <a:path w="2849245" h="2335529">
                <a:moveTo>
                  <a:pt x="1474772" y="1192415"/>
                </a:moveTo>
                <a:lnTo>
                  <a:pt x="1464885" y="1194411"/>
                </a:lnTo>
                <a:lnTo>
                  <a:pt x="1456811" y="1199855"/>
                </a:lnTo>
                <a:lnTo>
                  <a:pt x="1451368" y="1207928"/>
                </a:lnTo>
                <a:lnTo>
                  <a:pt x="1449372" y="1217815"/>
                </a:lnTo>
                <a:lnTo>
                  <a:pt x="1451368" y="1227753"/>
                </a:lnTo>
                <a:lnTo>
                  <a:pt x="1456811" y="1235827"/>
                </a:lnTo>
                <a:lnTo>
                  <a:pt x="1464885" y="1241270"/>
                </a:lnTo>
                <a:lnTo>
                  <a:pt x="1474772" y="1243266"/>
                </a:lnTo>
                <a:lnTo>
                  <a:pt x="1484658" y="1241270"/>
                </a:lnTo>
                <a:lnTo>
                  <a:pt x="1492732" y="1235827"/>
                </a:lnTo>
                <a:lnTo>
                  <a:pt x="1498176" y="1227753"/>
                </a:lnTo>
                <a:lnTo>
                  <a:pt x="1500172" y="1217866"/>
                </a:lnTo>
                <a:lnTo>
                  <a:pt x="1498176" y="1207928"/>
                </a:lnTo>
                <a:lnTo>
                  <a:pt x="1492732" y="1199855"/>
                </a:lnTo>
                <a:lnTo>
                  <a:pt x="1484658" y="1194411"/>
                </a:lnTo>
                <a:lnTo>
                  <a:pt x="1474772" y="1192415"/>
                </a:lnTo>
                <a:close/>
              </a:path>
              <a:path w="2849245" h="2335529">
                <a:moveTo>
                  <a:pt x="1474772" y="1090764"/>
                </a:moveTo>
                <a:lnTo>
                  <a:pt x="1464885" y="1092760"/>
                </a:lnTo>
                <a:lnTo>
                  <a:pt x="1456811" y="1098204"/>
                </a:lnTo>
                <a:lnTo>
                  <a:pt x="1451368" y="1106277"/>
                </a:lnTo>
                <a:lnTo>
                  <a:pt x="1449372" y="1116164"/>
                </a:lnTo>
                <a:lnTo>
                  <a:pt x="1451368" y="1126102"/>
                </a:lnTo>
                <a:lnTo>
                  <a:pt x="1456811" y="1134176"/>
                </a:lnTo>
                <a:lnTo>
                  <a:pt x="1464885" y="1139619"/>
                </a:lnTo>
                <a:lnTo>
                  <a:pt x="1474772" y="1141615"/>
                </a:lnTo>
                <a:lnTo>
                  <a:pt x="1484658" y="1139619"/>
                </a:lnTo>
                <a:lnTo>
                  <a:pt x="1492732" y="1134176"/>
                </a:lnTo>
                <a:lnTo>
                  <a:pt x="1498176" y="1126102"/>
                </a:lnTo>
                <a:lnTo>
                  <a:pt x="1500172" y="1116215"/>
                </a:lnTo>
                <a:lnTo>
                  <a:pt x="1498176" y="1106277"/>
                </a:lnTo>
                <a:lnTo>
                  <a:pt x="1492732" y="1098204"/>
                </a:lnTo>
                <a:lnTo>
                  <a:pt x="1484658" y="1092760"/>
                </a:lnTo>
                <a:lnTo>
                  <a:pt x="1474772" y="1090764"/>
                </a:lnTo>
                <a:close/>
              </a:path>
              <a:path w="2849245" h="2335529">
                <a:moveTo>
                  <a:pt x="1474772" y="989114"/>
                </a:moveTo>
                <a:lnTo>
                  <a:pt x="1464885" y="991110"/>
                </a:lnTo>
                <a:lnTo>
                  <a:pt x="1456811" y="996553"/>
                </a:lnTo>
                <a:lnTo>
                  <a:pt x="1451368" y="1004627"/>
                </a:lnTo>
                <a:lnTo>
                  <a:pt x="1449372" y="1014514"/>
                </a:lnTo>
                <a:lnTo>
                  <a:pt x="1451368" y="1024451"/>
                </a:lnTo>
                <a:lnTo>
                  <a:pt x="1456811" y="1032525"/>
                </a:lnTo>
                <a:lnTo>
                  <a:pt x="1464885" y="1037968"/>
                </a:lnTo>
                <a:lnTo>
                  <a:pt x="1474772" y="1039964"/>
                </a:lnTo>
                <a:lnTo>
                  <a:pt x="1484658" y="1037968"/>
                </a:lnTo>
                <a:lnTo>
                  <a:pt x="1492732" y="1032525"/>
                </a:lnTo>
                <a:lnTo>
                  <a:pt x="1498176" y="1024451"/>
                </a:lnTo>
                <a:lnTo>
                  <a:pt x="1500172" y="1014564"/>
                </a:lnTo>
                <a:lnTo>
                  <a:pt x="1498176" y="1004627"/>
                </a:lnTo>
                <a:lnTo>
                  <a:pt x="1492732" y="996553"/>
                </a:lnTo>
                <a:lnTo>
                  <a:pt x="1484658" y="991110"/>
                </a:lnTo>
                <a:lnTo>
                  <a:pt x="1474772" y="989114"/>
                </a:lnTo>
                <a:close/>
              </a:path>
              <a:path w="2849245" h="2335529">
                <a:moveTo>
                  <a:pt x="1474772" y="887463"/>
                </a:moveTo>
                <a:lnTo>
                  <a:pt x="1464885" y="889459"/>
                </a:lnTo>
                <a:lnTo>
                  <a:pt x="1456811" y="894903"/>
                </a:lnTo>
                <a:lnTo>
                  <a:pt x="1451368" y="902976"/>
                </a:lnTo>
                <a:lnTo>
                  <a:pt x="1449372" y="912863"/>
                </a:lnTo>
                <a:lnTo>
                  <a:pt x="1451368" y="922801"/>
                </a:lnTo>
                <a:lnTo>
                  <a:pt x="1456811" y="930874"/>
                </a:lnTo>
                <a:lnTo>
                  <a:pt x="1464885" y="936318"/>
                </a:lnTo>
                <a:lnTo>
                  <a:pt x="1474772" y="938314"/>
                </a:lnTo>
                <a:lnTo>
                  <a:pt x="1484658" y="936318"/>
                </a:lnTo>
                <a:lnTo>
                  <a:pt x="1492732" y="930874"/>
                </a:lnTo>
                <a:lnTo>
                  <a:pt x="1498176" y="922801"/>
                </a:lnTo>
                <a:lnTo>
                  <a:pt x="1500172" y="912914"/>
                </a:lnTo>
                <a:lnTo>
                  <a:pt x="1498176" y="902976"/>
                </a:lnTo>
                <a:lnTo>
                  <a:pt x="1492732" y="894903"/>
                </a:lnTo>
                <a:lnTo>
                  <a:pt x="1484658" y="889459"/>
                </a:lnTo>
                <a:lnTo>
                  <a:pt x="1474772" y="887463"/>
                </a:lnTo>
                <a:close/>
              </a:path>
              <a:path w="2849245" h="2335529">
                <a:moveTo>
                  <a:pt x="1474772" y="785812"/>
                </a:moveTo>
                <a:lnTo>
                  <a:pt x="1464885" y="787808"/>
                </a:lnTo>
                <a:lnTo>
                  <a:pt x="1456811" y="793252"/>
                </a:lnTo>
                <a:lnTo>
                  <a:pt x="1451368" y="801326"/>
                </a:lnTo>
                <a:lnTo>
                  <a:pt x="1449372" y="811212"/>
                </a:lnTo>
                <a:lnTo>
                  <a:pt x="1451368" y="821150"/>
                </a:lnTo>
                <a:lnTo>
                  <a:pt x="1456811" y="829223"/>
                </a:lnTo>
                <a:lnTo>
                  <a:pt x="1464885" y="834667"/>
                </a:lnTo>
                <a:lnTo>
                  <a:pt x="1474772" y="836663"/>
                </a:lnTo>
                <a:lnTo>
                  <a:pt x="1484658" y="834667"/>
                </a:lnTo>
                <a:lnTo>
                  <a:pt x="1492732" y="829223"/>
                </a:lnTo>
                <a:lnTo>
                  <a:pt x="1498176" y="821150"/>
                </a:lnTo>
                <a:lnTo>
                  <a:pt x="1500172" y="811263"/>
                </a:lnTo>
                <a:lnTo>
                  <a:pt x="1498176" y="801326"/>
                </a:lnTo>
                <a:lnTo>
                  <a:pt x="1492732" y="793252"/>
                </a:lnTo>
                <a:lnTo>
                  <a:pt x="1484658" y="787808"/>
                </a:lnTo>
                <a:lnTo>
                  <a:pt x="1474772" y="785812"/>
                </a:lnTo>
                <a:close/>
              </a:path>
              <a:path w="2849245" h="2335529">
                <a:moveTo>
                  <a:pt x="1474772" y="684161"/>
                </a:moveTo>
                <a:lnTo>
                  <a:pt x="1464885" y="686157"/>
                </a:lnTo>
                <a:lnTo>
                  <a:pt x="1456811" y="691601"/>
                </a:lnTo>
                <a:lnTo>
                  <a:pt x="1451368" y="699675"/>
                </a:lnTo>
                <a:lnTo>
                  <a:pt x="1449372" y="709561"/>
                </a:lnTo>
                <a:lnTo>
                  <a:pt x="1451368" y="719499"/>
                </a:lnTo>
                <a:lnTo>
                  <a:pt x="1456811" y="727573"/>
                </a:lnTo>
                <a:lnTo>
                  <a:pt x="1464885" y="733016"/>
                </a:lnTo>
                <a:lnTo>
                  <a:pt x="1474772" y="735012"/>
                </a:lnTo>
                <a:lnTo>
                  <a:pt x="1484658" y="733016"/>
                </a:lnTo>
                <a:lnTo>
                  <a:pt x="1492732" y="727573"/>
                </a:lnTo>
                <a:lnTo>
                  <a:pt x="1498176" y="719499"/>
                </a:lnTo>
                <a:lnTo>
                  <a:pt x="1500172" y="709612"/>
                </a:lnTo>
                <a:lnTo>
                  <a:pt x="1498176" y="699675"/>
                </a:lnTo>
                <a:lnTo>
                  <a:pt x="1492732" y="691601"/>
                </a:lnTo>
                <a:lnTo>
                  <a:pt x="1484658" y="686157"/>
                </a:lnTo>
                <a:lnTo>
                  <a:pt x="1474772" y="684161"/>
                </a:lnTo>
                <a:close/>
              </a:path>
              <a:path w="2849245" h="2335529">
                <a:moveTo>
                  <a:pt x="1474772" y="582510"/>
                </a:moveTo>
                <a:lnTo>
                  <a:pt x="1464885" y="584507"/>
                </a:lnTo>
                <a:lnTo>
                  <a:pt x="1456811" y="589950"/>
                </a:lnTo>
                <a:lnTo>
                  <a:pt x="1451368" y="598024"/>
                </a:lnTo>
                <a:lnTo>
                  <a:pt x="1449372" y="607910"/>
                </a:lnTo>
                <a:lnTo>
                  <a:pt x="1451368" y="617848"/>
                </a:lnTo>
                <a:lnTo>
                  <a:pt x="1456811" y="625922"/>
                </a:lnTo>
                <a:lnTo>
                  <a:pt x="1464885" y="631365"/>
                </a:lnTo>
                <a:lnTo>
                  <a:pt x="1474772" y="633361"/>
                </a:lnTo>
                <a:lnTo>
                  <a:pt x="1484658" y="631365"/>
                </a:lnTo>
                <a:lnTo>
                  <a:pt x="1492732" y="625922"/>
                </a:lnTo>
                <a:lnTo>
                  <a:pt x="1498176" y="617848"/>
                </a:lnTo>
                <a:lnTo>
                  <a:pt x="1500172" y="607961"/>
                </a:lnTo>
                <a:lnTo>
                  <a:pt x="1498176" y="598024"/>
                </a:lnTo>
                <a:lnTo>
                  <a:pt x="1492732" y="589950"/>
                </a:lnTo>
                <a:lnTo>
                  <a:pt x="1484658" y="584507"/>
                </a:lnTo>
                <a:lnTo>
                  <a:pt x="1474772" y="582510"/>
                </a:lnTo>
                <a:close/>
              </a:path>
              <a:path w="2849245" h="2335529">
                <a:moveTo>
                  <a:pt x="1474772" y="480860"/>
                </a:moveTo>
                <a:lnTo>
                  <a:pt x="1464885" y="482856"/>
                </a:lnTo>
                <a:lnTo>
                  <a:pt x="1456811" y="488299"/>
                </a:lnTo>
                <a:lnTo>
                  <a:pt x="1451368" y="496373"/>
                </a:lnTo>
                <a:lnTo>
                  <a:pt x="1449372" y="506260"/>
                </a:lnTo>
                <a:lnTo>
                  <a:pt x="1451368" y="516197"/>
                </a:lnTo>
                <a:lnTo>
                  <a:pt x="1456811" y="524271"/>
                </a:lnTo>
                <a:lnTo>
                  <a:pt x="1464885" y="529714"/>
                </a:lnTo>
                <a:lnTo>
                  <a:pt x="1474772" y="531710"/>
                </a:lnTo>
                <a:lnTo>
                  <a:pt x="1484658" y="529714"/>
                </a:lnTo>
                <a:lnTo>
                  <a:pt x="1492732" y="524271"/>
                </a:lnTo>
                <a:lnTo>
                  <a:pt x="1498176" y="516197"/>
                </a:lnTo>
                <a:lnTo>
                  <a:pt x="1500172" y="506310"/>
                </a:lnTo>
                <a:lnTo>
                  <a:pt x="1498176" y="496373"/>
                </a:lnTo>
                <a:lnTo>
                  <a:pt x="1492732" y="488299"/>
                </a:lnTo>
                <a:lnTo>
                  <a:pt x="1484658" y="482856"/>
                </a:lnTo>
                <a:lnTo>
                  <a:pt x="1474772" y="480860"/>
                </a:lnTo>
                <a:close/>
              </a:path>
              <a:path w="2849245" h="2335529">
                <a:moveTo>
                  <a:pt x="1474772" y="379209"/>
                </a:moveTo>
                <a:lnTo>
                  <a:pt x="1464885" y="381205"/>
                </a:lnTo>
                <a:lnTo>
                  <a:pt x="1456811" y="386649"/>
                </a:lnTo>
                <a:lnTo>
                  <a:pt x="1451368" y="394722"/>
                </a:lnTo>
                <a:lnTo>
                  <a:pt x="1449372" y="404609"/>
                </a:lnTo>
                <a:lnTo>
                  <a:pt x="1451368" y="414547"/>
                </a:lnTo>
                <a:lnTo>
                  <a:pt x="1456811" y="422620"/>
                </a:lnTo>
                <a:lnTo>
                  <a:pt x="1464885" y="428064"/>
                </a:lnTo>
                <a:lnTo>
                  <a:pt x="1474772" y="430060"/>
                </a:lnTo>
                <a:lnTo>
                  <a:pt x="1484658" y="428064"/>
                </a:lnTo>
                <a:lnTo>
                  <a:pt x="1492732" y="422620"/>
                </a:lnTo>
                <a:lnTo>
                  <a:pt x="1498176" y="414547"/>
                </a:lnTo>
                <a:lnTo>
                  <a:pt x="1500172" y="404660"/>
                </a:lnTo>
                <a:lnTo>
                  <a:pt x="1498176" y="394722"/>
                </a:lnTo>
                <a:lnTo>
                  <a:pt x="1492732" y="386649"/>
                </a:lnTo>
                <a:lnTo>
                  <a:pt x="1484658" y="381205"/>
                </a:lnTo>
                <a:lnTo>
                  <a:pt x="1474772" y="379209"/>
                </a:lnTo>
                <a:close/>
              </a:path>
              <a:path w="2849245" h="2335529">
                <a:moveTo>
                  <a:pt x="1474772" y="277558"/>
                </a:moveTo>
                <a:lnTo>
                  <a:pt x="1464885" y="279554"/>
                </a:lnTo>
                <a:lnTo>
                  <a:pt x="1456811" y="284998"/>
                </a:lnTo>
                <a:lnTo>
                  <a:pt x="1451368" y="293072"/>
                </a:lnTo>
                <a:lnTo>
                  <a:pt x="1449372" y="302958"/>
                </a:lnTo>
                <a:lnTo>
                  <a:pt x="1451368" y="312896"/>
                </a:lnTo>
                <a:lnTo>
                  <a:pt x="1456811" y="320969"/>
                </a:lnTo>
                <a:lnTo>
                  <a:pt x="1464885" y="326413"/>
                </a:lnTo>
                <a:lnTo>
                  <a:pt x="1474772" y="328409"/>
                </a:lnTo>
                <a:lnTo>
                  <a:pt x="1484658" y="326413"/>
                </a:lnTo>
                <a:lnTo>
                  <a:pt x="1492732" y="320969"/>
                </a:lnTo>
                <a:lnTo>
                  <a:pt x="1498176" y="312896"/>
                </a:lnTo>
                <a:lnTo>
                  <a:pt x="1500172" y="303009"/>
                </a:lnTo>
                <a:lnTo>
                  <a:pt x="1498176" y="293072"/>
                </a:lnTo>
                <a:lnTo>
                  <a:pt x="1492732" y="284998"/>
                </a:lnTo>
                <a:lnTo>
                  <a:pt x="1484658" y="279554"/>
                </a:lnTo>
                <a:lnTo>
                  <a:pt x="1474772" y="277558"/>
                </a:lnTo>
                <a:close/>
              </a:path>
              <a:path w="2849245" h="2335529">
                <a:moveTo>
                  <a:pt x="1474772" y="175907"/>
                </a:moveTo>
                <a:lnTo>
                  <a:pt x="1464885" y="177903"/>
                </a:lnTo>
                <a:lnTo>
                  <a:pt x="1456811" y="183347"/>
                </a:lnTo>
                <a:lnTo>
                  <a:pt x="1451368" y="191421"/>
                </a:lnTo>
                <a:lnTo>
                  <a:pt x="1449372" y="201307"/>
                </a:lnTo>
                <a:lnTo>
                  <a:pt x="1451368" y="211245"/>
                </a:lnTo>
                <a:lnTo>
                  <a:pt x="1456811" y="219319"/>
                </a:lnTo>
                <a:lnTo>
                  <a:pt x="1464885" y="224762"/>
                </a:lnTo>
                <a:lnTo>
                  <a:pt x="1474772" y="226758"/>
                </a:lnTo>
                <a:lnTo>
                  <a:pt x="1484658" y="224762"/>
                </a:lnTo>
                <a:lnTo>
                  <a:pt x="1492732" y="219319"/>
                </a:lnTo>
                <a:lnTo>
                  <a:pt x="1498176" y="211245"/>
                </a:lnTo>
                <a:lnTo>
                  <a:pt x="1500172" y="201358"/>
                </a:lnTo>
                <a:lnTo>
                  <a:pt x="1498176" y="191421"/>
                </a:lnTo>
                <a:lnTo>
                  <a:pt x="1492732" y="183347"/>
                </a:lnTo>
                <a:lnTo>
                  <a:pt x="1484658" y="177903"/>
                </a:lnTo>
                <a:lnTo>
                  <a:pt x="1474772" y="175907"/>
                </a:lnTo>
                <a:close/>
              </a:path>
              <a:path w="2849245" h="2335529">
                <a:moveTo>
                  <a:pt x="1474772" y="74256"/>
                </a:moveTo>
                <a:lnTo>
                  <a:pt x="1464885" y="76253"/>
                </a:lnTo>
                <a:lnTo>
                  <a:pt x="1456811" y="81696"/>
                </a:lnTo>
                <a:lnTo>
                  <a:pt x="1451368" y="89770"/>
                </a:lnTo>
                <a:lnTo>
                  <a:pt x="1449372" y="99656"/>
                </a:lnTo>
                <a:lnTo>
                  <a:pt x="1451368" y="109594"/>
                </a:lnTo>
                <a:lnTo>
                  <a:pt x="1456811" y="117668"/>
                </a:lnTo>
                <a:lnTo>
                  <a:pt x="1464885" y="123111"/>
                </a:lnTo>
                <a:lnTo>
                  <a:pt x="1474772" y="125107"/>
                </a:lnTo>
                <a:lnTo>
                  <a:pt x="1484658" y="123111"/>
                </a:lnTo>
                <a:lnTo>
                  <a:pt x="1492732" y="117668"/>
                </a:lnTo>
                <a:lnTo>
                  <a:pt x="1498176" y="109594"/>
                </a:lnTo>
                <a:lnTo>
                  <a:pt x="1500172" y="99707"/>
                </a:lnTo>
                <a:lnTo>
                  <a:pt x="1498176" y="89770"/>
                </a:lnTo>
                <a:lnTo>
                  <a:pt x="1492732" y="81696"/>
                </a:lnTo>
                <a:lnTo>
                  <a:pt x="1484658" y="76253"/>
                </a:lnTo>
                <a:lnTo>
                  <a:pt x="1474772" y="74256"/>
                </a:lnTo>
                <a:close/>
              </a:path>
              <a:path w="2849245" h="2335529">
                <a:moveTo>
                  <a:pt x="1502164" y="0"/>
                </a:moveTo>
                <a:lnTo>
                  <a:pt x="1492227" y="1996"/>
                </a:lnTo>
                <a:lnTo>
                  <a:pt x="1484153" y="7439"/>
                </a:lnTo>
                <a:lnTo>
                  <a:pt x="1478710" y="15513"/>
                </a:lnTo>
                <a:lnTo>
                  <a:pt x="1476714" y="25400"/>
                </a:lnTo>
                <a:lnTo>
                  <a:pt x="1478710" y="35286"/>
                </a:lnTo>
                <a:lnTo>
                  <a:pt x="1484153" y="43360"/>
                </a:lnTo>
                <a:lnTo>
                  <a:pt x="1492227" y="48803"/>
                </a:lnTo>
                <a:lnTo>
                  <a:pt x="1502114" y="50800"/>
                </a:lnTo>
                <a:lnTo>
                  <a:pt x="1512051" y="48803"/>
                </a:lnTo>
                <a:lnTo>
                  <a:pt x="1520125" y="43360"/>
                </a:lnTo>
                <a:lnTo>
                  <a:pt x="1525568" y="35286"/>
                </a:lnTo>
                <a:lnTo>
                  <a:pt x="1527564" y="25400"/>
                </a:lnTo>
                <a:lnTo>
                  <a:pt x="1525568" y="15513"/>
                </a:lnTo>
                <a:lnTo>
                  <a:pt x="1520125" y="7439"/>
                </a:lnTo>
                <a:lnTo>
                  <a:pt x="1512051" y="1996"/>
                </a:lnTo>
                <a:lnTo>
                  <a:pt x="1502164" y="0"/>
                </a:lnTo>
                <a:close/>
              </a:path>
              <a:path w="2849245" h="2335529">
                <a:moveTo>
                  <a:pt x="1603815" y="0"/>
                </a:moveTo>
                <a:lnTo>
                  <a:pt x="1593878" y="1996"/>
                </a:lnTo>
                <a:lnTo>
                  <a:pt x="1585804" y="7439"/>
                </a:lnTo>
                <a:lnTo>
                  <a:pt x="1580361" y="15513"/>
                </a:lnTo>
                <a:lnTo>
                  <a:pt x="1578364" y="25400"/>
                </a:lnTo>
                <a:lnTo>
                  <a:pt x="1580361" y="35286"/>
                </a:lnTo>
                <a:lnTo>
                  <a:pt x="1585804" y="43360"/>
                </a:lnTo>
                <a:lnTo>
                  <a:pt x="1593878" y="48803"/>
                </a:lnTo>
                <a:lnTo>
                  <a:pt x="1603764" y="50800"/>
                </a:lnTo>
                <a:lnTo>
                  <a:pt x="1613702" y="48803"/>
                </a:lnTo>
                <a:lnTo>
                  <a:pt x="1621776" y="43360"/>
                </a:lnTo>
                <a:lnTo>
                  <a:pt x="1627219" y="35286"/>
                </a:lnTo>
                <a:lnTo>
                  <a:pt x="1629215" y="25400"/>
                </a:lnTo>
                <a:lnTo>
                  <a:pt x="1627219" y="15513"/>
                </a:lnTo>
                <a:lnTo>
                  <a:pt x="1621776" y="7439"/>
                </a:lnTo>
                <a:lnTo>
                  <a:pt x="1613702" y="1996"/>
                </a:lnTo>
                <a:lnTo>
                  <a:pt x="1603815" y="0"/>
                </a:lnTo>
                <a:close/>
              </a:path>
              <a:path w="2849245" h="2335529">
                <a:moveTo>
                  <a:pt x="1705466" y="0"/>
                </a:moveTo>
                <a:lnTo>
                  <a:pt x="1695528" y="1996"/>
                </a:lnTo>
                <a:lnTo>
                  <a:pt x="1687455" y="7439"/>
                </a:lnTo>
                <a:lnTo>
                  <a:pt x="1682011" y="15513"/>
                </a:lnTo>
                <a:lnTo>
                  <a:pt x="1680015" y="25400"/>
                </a:lnTo>
                <a:lnTo>
                  <a:pt x="1682011" y="35286"/>
                </a:lnTo>
                <a:lnTo>
                  <a:pt x="1687455" y="43360"/>
                </a:lnTo>
                <a:lnTo>
                  <a:pt x="1695528" y="48803"/>
                </a:lnTo>
                <a:lnTo>
                  <a:pt x="1705415" y="50800"/>
                </a:lnTo>
                <a:lnTo>
                  <a:pt x="1715353" y="48803"/>
                </a:lnTo>
                <a:lnTo>
                  <a:pt x="1723427" y="43360"/>
                </a:lnTo>
                <a:lnTo>
                  <a:pt x="1728870" y="35286"/>
                </a:lnTo>
                <a:lnTo>
                  <a:pt x="1730866" y="25400"/>
                </a:lnTo>
                <a:lnTo>
                  <a:pt x="1728870" y="15513"/>
                </a:lnTo>
                <a:lnTo>
                  <a:pt x="1723427" y="7439"/>
                </a:lnTo>
                <a:lnTo>
                  <a:pt x="1715353" y="1996"/>
                </a:lnTo>
                <a:lnTo>
                  <a:pt x="1705466" y="0"/>
                </a:lnTo>
                <a:close/>
              </a:path>
              <a:path w="2849245" h="2335529">
                <a:moveTo>
                  <a:pt x="1807117" y="0"/>
                </a:moveTo>
                <a:lnTo>
                  <a:pt x="1797179" y="1996"/>
                </a:lnTo>
                <a:lnTo>
                  <a:pt x="1789105" y="7439"/>
                </a:lnTo>
                <a:lnTo>
                  <a:pt x="1783662" y="15513"/>
                </a:lnTo>
                <a:lnTo>
                  <a:pt x="1781666" y="25400"/>
                </a:lnTo>
                <a:lnTo>
                  <a:pt x="1783662" y="35286"/>
                </a:lnTo>
                <a:lnTo>
                  <a:pt x="1789105" y="43360"/>
                </a:lnTo>
                <a:lnTo>
                  <a:pt x="1797179" y="48803"/>
                </a:lnTo>
                <a:lnTo>
                  <a:pt x="1807066" y="50800"/>
                </a:lnTo>
                <a:lnTo>
                  <a:pt x="1817004" y="48803"/>
                </a:lnTo>
                <a:lnTo>
                  <a:pt x="1825077" y="43360"/>
                </a:lnTo>
                <a:lnTo>
                  <a:pt x="1830521" y="35286"/>
                </a:lnTo>
                <a:lnTo>
                  <a:pt x="1832517" y="25400"/>
                </a:lnTo>
                <a:lnTo>
                  <a:pt x="1830521" y="15513"/>
                </a:lnTo>
                <a:lnTo>
                  <a:pt x="1825077" y="7439"/>
                </a:lnTo>
                <a:lnTo>
                  <a:pt x="1817004" y="1996"/>
                </a:lnTo>
                <a:lnTo>
                  <a:pt x="1807117" y="0"/>
                </a:lnTo>
                <a:close/>
              </a:path>
              <a:path w="2849245" h="2335529">
                <a:moveTo>
                  <a:pt x="1908768" y="0"/>
                </a:moveTo>
                <a:lnTo>
                  <a:pt x="1898830" y="1996"/>
                </a:lnTo>
                <a:lnTo>
                  <a:pt x="1890756" y="7439"/>
                </a:lnTo>
                <a:lnTo>
                  <a:pt x="1885313" y="15513"/>
                </a:lnTo>
                <a:lnTo>
                  <a:pt x="1883317" y="25400"/>
                </a:lnTo>
                <a:lnTo>
                  <a:pt x="1885313" y="35286"/>
                </a:lnTo>
                <a:lnTo>
                  <a:pt x="1890756" y="43360"/>
                </a:lnTo>
                <a:lnTo>
                  <a:pt x="1898830" y="48803"/>
                </a:lnTo>
                <a:lnTo>
                  <a:pt x="1908717" y="50800"/>
                </a:lnTo>
                <a:lnTo>
                  <a:pt x="1918655" y="48803"/>
                </a:lnTo>
                <a:lnTo>
                  <a:pt x="1926728" y="43360"/>
                </a:lnTo>
                <a:lnTo>
                  <a:pt x="1932172" y="35286"/>
                </a:lnTo>
                <a:lnTo>
                  <a:pt x="1934168" y="25400"/>
                </a:lnTo>
                <a:lnTo>
                  <a:pt x="1932172" y="15513"/>
                </a:lnTo>
                <a:lnTo>
                  <a:pt x="1926728" y="7439"/>
                </a:lnTo>
                <a:lnTo>
                  <a:pt x="1918655" y="1996"/>
                </a:lnTo>
                <a:lnTo>
                  <a:pt x="1908768" y="0"/>
                </a:lnTo>
                <a:close/>
              </a:path>
              <a:path w="2849245" h="2335529">
                <a:moveTo>
                  <a:pt x="2010418" y="0"/>
                </a:moveTo>
                <a:lnTo>
                  <a:pt x="2000481" y="1996"/>
                </a:lnTo>
                <a:lnTo>
                  <a:pt x="1992407" y="7439"/>
                </a:lnTo>
                <a:lnTo>
                  <a:pt x="1986964" y="15513"/>
                </a:lnTo>
                <a:lnTo>
                  <a:pt x="1984968" y="25400"/>
                </a:lnTo>
                <a:lnTo>
                  <a:pt x="1986964" y="35286"/>
                </a:lnTo>
                <a:lnTo>
                  <a:pt x="1992407" y="43360"/>
                </a:lnTo>
                <a:lnTo>
                  <a:pt x="2000481" y="48803"/>
                </a:lnTo>
                <a:lnTo>
                  <a:pt x="2010368" y="50800"/>
                </a:lnTo>
                <a:lnTo>
                  <a:pt x="2020305" y="48803"/>
                </a:lnTo>
                <a:lnTo>
                  <a:pt x="2028379" y="43360"/>
                </a:lnTo>
                <a:lnTo>
                  <a:pt x="2033822" y="35286"/>
                </a:lnTo>
                <a:lnTo>
                  <a:pt x="2035818" y="25400"/>
                </a:lnTo>
                <a:lnTo>
                  <a:pt x="2033822" y="15513"/>
                </a:lnTo>
                <a:lnTo>
                  <a:pt x="2028379" y="7439"/>
                </a:lnTo>
                <a:lnTo>
                  <a:pt x="2020305" y="1996"/>
                </a:lnTo>
                <a:lnTo>
                  <a:pt x="2010418" y="0"/>
                </a:lnTo>
                <a:close/>
              </a:path>
              <a:path w="2849245" h="2335529">
                <a:moveTo>
                  <a:pt x="2112069" y="0"/>
                </a:moveTo>
                <a:lnTo>
                  <a:pt x="2102131" y="1996"/>
                </a:lnTo>
                <a:lnTo>
                  <a:pt x="2094058" y="7439"/>
                </a:lnTo>
                <a:lnTo>
                  <a:pt x="2088614" y="15513"/>
                </a:lnTo>
                <a:lnTo>
                  <a:pt x="2086618" y="25400"/>
                </a:lnTo>
                <a:lnTo>
                  <a:pt x="2088614" y="35286"/>
                </a:lnTo>
                <a:lnTo>
                  <a:pt x="2094058" y="43360"/>
                </a:lnTo>
                <a:lnTo>
                  <a:pt x="2102131" y="48803"/>
                </a:lnTo>
                <a:lnTo>
                  <a:pt x="2112018" y="50800"/>
                </a:lnTo>
                <a:lnTo>
                  <a:pt x="2121956" y="48803"/>
                </a:lnTo>
                <a:lnTo>
                  <a:pt x="2130030" y="43360"/>
                </a:lnTo>
                <a:lnTo>
                  <a:pt x="2135473" y="35286"/>
                </a:lnTo>
                <a:lnTo>
                  <a:pt x="2137469" y="25400"/>
                </a:lnTo>
                <a:lnTo>
                  <a:pt x="2135473" y="15513"/>
                </a:lnTo>
                <a:lnTo>
                  <a:pt x="2130030" y="7439"/>
                </a:lnTo>
                <a:lnTo>
                  <a:pt x="2121956" y="1996"/>
                </a:lnTo>
                <a:lnTo>
                  <a:pt x="2112069" y="0"/>
                </a:lnTo>
                <a:close/>
              </a:path>
              <a:path w="2849245" h="2335529">
                <a:moveTo>
                  <a:pt x="2213720" y="0"/>
                </a:moveTo>
                <a:lnTo>
                  <a:pt x="2203782" y="1996"/>
                </a:lnTo>
                <a:lnTo>
                  <a:pt x="2195709" y="7439"/>
                </a:lnTo>
                <a:lnTo>
                  <a:pt x="2190265" y="15513"/>
                </a:lnTo>
                <a:lnTo>
                  <a:pt x="2188269" y="25400"/>
                </a:lnTo>
                <a:lnTo>
                  <a:pt x="2190265" y="35286"/>
                </a:lnTo>
                <a:lnTo>
                  <a:pt x="2195709" y="43360"/>
                </a:lnTo>
                <a:lnTo>
                  <a:pt x="2203782" y="48803"/>
                </a:lnTo>
                <a:lnTo>
                  <a:pt x="2213669" y="50800"/>
                </a:lnTo>
                <a:lnTo>
                  <a:pt x="2223607" y="48803"/>
                </a:lnTo>
                <a:lnTo>
                  <a:pt x="2231681" y="43360"/>
                </a:lnTo>
                <a:lnTo>
                  <a:pt x="2237124" y="35286"/>
                </a:lnTo>
                <a:lnTo>
                  <a:pt x="2239120" y="25400"/>
                </a:lnTo>
                <a:lnTo>
                  <a:pt x="2237124" y="15513"/>
                </a:lnTo>
                <a:lnTo>
                  <a:pt x="2231681" y="7439"/>
                </a:lnTo>
                <a:lnTo>
                  <a:pt x="2223607" y="1996"/>
                </a:lnTo>
                <a:lnTo>
                  <a:pt x="2213720" y="0"/>
                </a:lnTo>
                <a:close/>
              </a:path>
              <a:path w="2849245" h="2335529">
                <a:moveTo>
                  <a:pt x="2315371" y="0"/>
                </a:moveTo>
                <a:lnTo>
                  <a:pt x="2305433" y="1996"/>
                </a:lnTo>
                <a:lnTo>
                  <a:pt x="2297359" y="7439"/>
                </a:lnTo>
                <a:lnTo>
                  <a:pt x="2291916" y="15513"/>
                </a:lnTo>
                <a:lnTo>
                  <a:pt x="2289920" y="25400"/>
                </a:lnTo>
                <a:lnTo>
                  <a:pt x="2291916" y="35286"/>
                </a:lnTo>
                <a:lnTo>
                  <a:pt x="2297359" y="43360"/>
                </a:lnTo>
                <a:lnTo>
                  <a:pt x="2305433" y="48803"/>
                </a:lnTo>
                <a:lnTo>
                  <a:pt x="2315320" y="50800"/>
                </a:lnTo>
                <a:lnTo>
                  <a:pt x="2325258" y="48803"/>
                </a:lnTo>
                <a:lnTo>
                  <a:pt x="2333331" y="43360"/>
                </a:lnTo>
                <a:lnTo>
                  <a:pt x="2338775" y="35286"/>
                </a:lnTo>
                <a:lnTo>
                  <a:pt x="2340771" y="25400"/>
                </a:lnTo>
                <a:lnTo>
                  <a:pt x="2338775" y="15513"/>
                </a:lnTo>
                <a:lnTo>
                  <a:pt x="2333331" y="7439"/>
                </a:lnTo>
                <a:lnTo>
                  <a:pt x="2325258" y="1996"/>
                </a:lnTo>
                <a:lnTo>
                  <a:pt x="2315371" y="0"/>
                </a:lnTo>
                <a:close/>
              </a:path>
              <a:path w="2849245" h="2335529">
                <a:moveTo>
                  <a:pt x="2417022" y="0"/>
                </a:moveTo>
                <a:lnTo>
                  <a:pt x="2407084" y="1996"/>
                </a:lnTo>
                <a:lnTo>
                  <a:pt x="2399010" y="7439"/>
                </a:lnTo>
                <a:lnTo>
                  <a:pt x="2393567" y="15513"/>
                </a:lnTo>
                <a:lnTo>
                  <a:pt x="2391571" y="25400"/>
                </a:lnTo>
                <a:lnTo>
                  <a:pt x="2393567" y="35286"/>
                </a:lnTo>
                <a:lnTo>
                  <a:pt x="2399010" y="43360"/>
                </a:lnTo>
                <a:lnTo>
                  <a:pt x="2407084" y="48803"/>
                </a:lnTo>
                <a:lnTo>
                  <a:pt x="2416971" y="50800"/>
                </a:lnTo>
                <a:lnTo>
                  <a:pt x="2426909" y="48803"/>
                </a:lnTo>
                <a:lnTo>
                  <a:pt x="2434982" y="43360"/>
                </a:lnTo>
                <a:lnTo>
                  <a:pt x="2440426" y="35286"/>
                </a:lnTo>
                <a:lnTo>
                  <a:pt x="2442422" y="25400"/>
                </a:lnTo>
                <a:lnTo>
                  <a:pt x="2440426" y="15513"/>
                </a:lnTo>
                <a:lnTo>
                  <a:pt x="2434982" y="7439"/>
                </a:lnTo>
                <a:lnTo>
                  <a:pt x="2426909" y="1996"/>
                </a:lnTo>
                <a:lnTo>
                  <a:pt x="2417022" y="0"/>
                </a:lnTo>
                <a:close/>
              </a:path>
              <a:path w="2849245" h="2335529">
                <a:moveTo>
                  <a:pt x="2518672" y="0"/>
                </a:moveTo>
                <a:lnTo>
                  <a:pt x="2508735" y="1996"/>
                </a:lnTo>
                <a:lnTo>
                  <a:pt x="2500661" y="7439"/>
                </a:lnTo>
                <a:lnTo>
                  <a:pt x="2495218" y="15513"/>
                </a:lnTo>
                <a:lnTo>
                  <a:pt x="2493222" y="25400"/>
                </a:lnTo>
                <a:lnTo>
                  <a:pt x="2495218" y="35286"/>
                </a:lnTo>
                <a:lnTo>
                  <a:pt x="2500661" y="43360"/>
                </a:lnTo>
                <a:lnTo>
                  <a:pt x="2508735" y="48803"/>
                </a:lnTo>
                <a:lnTo>
                  <a:pt x="2518622" y="50800"/>
                </a:lnTo>
                <a:lnTo>
                  <a:pt x="2528559" y="48803"/>
                </a:lnTo>
                <a:lnTo>
                  <a:pt x="2536633" y="43360"/>
                </a:lnTo>
                <a:lnTo>
                  <a:pt x="2542076" y="35286"/>
                </a:lnTo>
                <a:lnTo>
                  <a:pt x="2544072" y="25400"/>
                </a:lnTo>
                <a:lnTo>
                  <a:pt x="2542076" y="15513"/>
                </a:lnTo>
                <a:lnTo>
                  <a:pt x="2536633" y="7439"/>
                </a:lnTo>
                <a:lnTo>
                  <a:pt x="2528559" y="1996"/>
                </a:lnTo>
                <a:lnTo>
                  <a:pt x="2518672" y="0"/>
                </a:lnTo>
                <a:close/>
              </a:path>
              <a:path w="2849245" h="2335529">
                <a:moveTo>
                  <a:pt x="2620323" y="0"/>
                </a:moveTo>
                <a:lnTo>
                  <a:pt x="2610385" y="1996"/>
                </a:lnTo>
                <a:lnTo>
                  <a:pt x="2602312" y="7439"/>
                </a:lnTo>
                <a:lnTo>
                  <a:pt x="2596868" y="15513"/>
                </a:lnTo>
                <a:lnTo>
                  <a:pt x="2594872" y="25400"/>
                </a:lnTo>
                <a:lnTo>
                  <a:pt x="2596868" y="35286"/>
                </a:lnTo>
                <a:lnTo>
                  <a:pt x="2602312" y="43360"/>
                </a:lnTo>
                <a:lnTo>
                  <a:pt x="2610385" y="48803"/>
                </a:lnTo>
                <a:lnTo>
                  <a:pt x="2620272" y="50800"/>
                </a:lnTo>
                <a:lnTo>
                  <a:pt x="2630210" y="48803"/>
                </a:lnTo>
                <a:lnTo>
                  <a:pt x="2638283" y="43360"/>
                </a:lnTo>
                <a:lnTo>
                  <a:pt x="2643727" y="35286"/>
                </a:lnTo>
                <a:lnTo>
                  <a:pt x="2645723" y="25400"/>
                </a:lnTo>
                <a:lnTo>
                  <a:pt x="2643727" y="15513"/>
                </a:lnTo>
                <a:lnTo>
                  <a:pt x="2638283" y="7439"/>
                </a:lnTo>
                <a:lnTo>
                  <a:pt x="2630210" y="1996"/>
                </a:lnTo>
                <a:lnTo>
                  <a:pt x="2620323" y="0"/>
                </a:lnTo>
                <a:close/>
              </a:path>
              <a:path w="2849245" h="2335529">
                <a:moveTo>
                  <a:pt x="2721974" y="0"/>
                </a:moveTo>
                <a:lnTo>
                  <a:pt x="2712036" y="1996"/>
                </a:lnTo>
                <a:lnTo>
                  <a:pt x="2703963" y="7439"/>
                </a:lnTo>
                <a:lnTo>
                  <a:pt x="2698519" y="15513"/>
                </a:lnTo>
                <a:lnTo>
                  <a:pt x="2696523" y="25400"/>
                </a:lnTo>
                <a:lnTo>
                  <a:pt x="2698519" y="35286"/>
                </a:lnTo>
                <a:lnTo>
                  <a:pt x="2703963" y="43360"/>
                </a:lnTo>
                <a:lnTo>
                  <a:pt x="2712036" y="48803"/>
                </a:lnTo>
                <a:lnTo>
                  <a:pt x="2721923" y="50800"/>
                </a:lnTo>
                <a:lnTo>
                  <a:pt x="2731861" y="48803"/>
                </a:lnTo>
                <a:lnTo>
                  <a:pt x="2739935" y="43360"/>
                </a:lnTo>
                <a:lnTo>
                  <a:pt x="2745378" y="35286"/>
                </a:lnTo>
                <a:lnTo>
                  <a:pt x="2747374" y="25400"/>
                </a:lnTo>
                <a:lnTo>
                  <a:pt x="2745378" y="15513"/>
                </a:lnTo>
                <a:lnTo>
                  <a:pt x="2739935" y="7439"/>
                </a:lnTo>
                <a:lnTo>
                  <a:pt x="2731861" y="1996"/>
                </a:lnTo>
                <a:lnTo>
                  <a:pt x="2721974" y="0"/>
                </a:lnTo>
                <a:close/>
              </a:path>
              <a:path w="2849245" h="2335529">
                <a:moveTo>
                  <a:pt x="2823625" y="0"/>
                </a:moveTo>
                <a:lnTo>
                  <a:pt x="2813687" y="1996"/>
                </a:lnTo>
                <a:lnTo>
                  <a:pt x="2805613" y="7439"/>
                </a:lnTo>
                <a:lnTo>
                  <a:pt x="2800170" y="15513"/>
                </a:lnTo>
                <a:lnTo>
                  <a:pt x="2798174" y="25400"/>
                </a:lnTo>
                <a:lnTo>
                  <a:pt x="2800170" y="35286"/>
                </a:lnTo>
                <a:lnTo>
                  <a:pt x="2805613" y="43360"/>
                </a:lnTo>
                <a:lnTo>
                  <a:pt x="2813687" y="48803"/>
                </a:lnTo>
                <a:lnTo>
                  <a:pt x="2823574" y="50800"/>
                </a:lnTo>
                <a:lnTo>
                  <a:pt x="2833512" y="48803"/>
                </a:lnTo>
                <a:lnTo>
                  <a:pt x="2841585" y="43360"/>
                </a:lnTo>
                <a:lnTo>
                  <a:pt x="2847029" y="35286"/>
                </a:lnTo>
                <a:lnTo>
                  <a:pt x="2849025" y="25400"/>
                </a:lnTo>
                <a:lnTo>
                  <a:pt x="2847029" y="15513"/>
                </a:lnTo>
                <a:lnTo>
                  <a:pt x="2841585" y="7439"/>
                </a:lnTo>
                <a:lnTo>
                  <a:pt x="2833512" y="1996"/>
                </a:lnTo>
                <a:lnTo>
                  <a:pt x="2823625" y="0"/>
                </a:lnTo>
                <a:close/>
              </a:path>
            </a:pathLst>
          </a:custGeom>
          <a:solidFill>
            <a:srgbClr val="130F25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970659" y="2200147"/>
            <a:ext cx="53174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70">
                <a:solidFill>
                  <a:srgbClr val="130F25"/>
                </a:solidFill>
                <a:latin typeface="Arial Black"/>
                <a:cs typeface="Arial Black"/>
              </a:rPr>
              <a:t>Analyze</a:t>
            </a:r>
            <a:r>
              <a:rPr dirty="0" sz="30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50">
                <a:solidFill>
                  <a:srgbClr val="130F25"/>
                </a:solidFill>
                <a:latin typeface="Arial Black"/>
                <a:cs typeface="Arial Black"/>
              </a:rPr>
              <a:t>large</a:t>
            </a:r>
            <a:r>
              <a:rPr dirty="0" sz="30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75">
                <a:solidFill>
                  <a:srgbClr val="130F25"/>
                </a:solidFill>
                <a:latin typeface="Arial Black"/>
                <a:cs typeface="Arial Black"/>
              </a:rPr>
              <a:t>volumes</a:t>
            </a:r>
            <a:r>
              <a:rPr dirty="0" sz="30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17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0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7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64231" y="6077839"/>
            <a:ext cx="2897505" cy="50800"/>
          </a:xfrm>
          <a:custGeom>
            <a:avLst/>
            <a:gdLst/>
            <a:ahLst/>
            <a:cxnLst/>
            <a:rect l="l" t="t" r="r" b="b"/>
            <a:pathLst>
              <a:path w="2897504" h="50800">
                <a:moveTo>
                  <a:pt x="25450" y="2"/>
                </a:moveTo>
                <a:lnTo>
                  <a:pt x="15513" y="1998"/>
                </a:lnTo>
                <a:lnTo>
                  <a:pt x="7439" y="7442"/>
                </a:lnTo>
                <a:lnTo>
                  <a:pt x="1996" y="15516"/>
                </a:lnTo>
                <a:lnTo>
                  <a:pt x="0" y="25402"/>
                </a:lnTo>
                <a:lnTo>
                  <a:pt x="1996" y="35289"/>
                </a:lnTo>
                <a:lnTo>
                  <a:pt x="7439" y="43363"/>
                </a:lnTo>
                <a:lnTo>
                  <a:pt x="15513" y="48806"/>
                </a:lnTo>
                <a:lnTo>
                  <a:pt x="25400" y="50802"/>
                </a:lnTo>
                <a:lnTo>
                  <a:pt x="35337" y="48806"/>
                </a:lnTo>
                <a:lnTo>
                  <a:pt x="43411" y="43363"/>
                </a:lnTo>
                <a:lnTo>
                  <a:pt x="48854" y="35289"/>
                </a:lnTo>
                <a:lnTo>
                  <a:pt x="50850" y="25402"/>
                </a:lnTo>
                <a:lnTo>
                  <a:pt x="48854" y="15516"/>
                </a:lnTo>
                <a:lnTo>
                  <a:pt x="43411" y="7442"/>
                </a:lnTo>
                <a:lnTo>
                  <a:pt x="35337" y="1998"/>
                </a:lnTo>
                <a:lnTo>
                  <a:pt x="25450" y="2"/>
                </a:lnTo>
                <a:close/>
              </a:path>
              <a:path w="2897504" h="50800">
                <a:moveTo>
                  <a:pt x="127101" y="2"/>
                </a:moveTo>
                <a:lnTo>
                  <a:pt x="117164" y="1998"/>
                </a:lnTo>
                <a:lnTo>
                  <a:pt x="109090" y="7441"/>
                </a:lnTo>
                <a:lnTo>
                  <a:pt x="103646" y="15515"/>
                </a:lnTo>
                <a:lnTo>
                  <a:pt x="101650" y="25402"/>
                </a:lnTo>
                <a:lnTo>
                  <a:pt x="103646" y="35289"/>
                </a:lnTo>
                <a:lnTo>
                  <a:pt x="109090" y="43363"/>
                </a:lnTo>
                <a:lnTo>
                  <a:pt x="117164" y="48806"/>
                </a:lnTo>
                <a:lnTo>
                  <a:pt x="127050" y="50802"/>
                </a:lnTo>
                <a:lnTo>
                  <a:pt x="136988" y="48806"/>
                </a:lnTo>
                <a:lnTo>
                  <a:pt x="145062" y="43363"/>
                </a:lnTo>
                <a:lnTo>
                  <a:pt x="150505" y="35289"/>
                </a:lnTo>
                <a:lnTo>
                  <a:pt x="152501" y="25402"/>
                </a:lnTo>
                <a:lnTo>
                  <a:pt x="150505" y="15515"/>
                </a:lnTo>
                <a:lnTo>
                  <a:pt x="145062" y="7441"/>
                </a:lnTo>
                <a:lnTo>
                  <a:pt x="136988" y="1998"/>
                </a:lnTo>
                <a:lnTo>
                  <a:pt x="127101" y="2"/>
                </a:lnTo>
                <a:close/>
              </a:path>
              <a:path w="2897504" h="50800">
                <a:moveTo>
                  <a:pt x="228752" y="2"/>
                </a:moveTo>
                <a:lnTo>
                  <a:pt x="218814" y="1998"/>
                </a:lnTo>
                <a:lnTo>
                  <a:pt x="210740" y="7441"/>
                </a:lnTo>
                <a:lnTo>
                  <a:pt x="205297" y="15515"/>
                </a:lnTo>
                <a:lnTo>
                  <a:pt x="203301" y="25402"/>
                </a:lnTo>
                <a:lnTo>
                  <a:pt x="205297" y="35289"/>
                </a:lnTo>
                <a:lnTo>
                  <a:pt x="210741" y="43363"/>
                </a:lnTo>
                <a:lnTo>
                  <a:pt x="218815" y="48806"/>
                </a:lnTo>
                <a:lnTo>
                  <a:pt x="228701" y="50802"/>
                </a:lnTo>
                <a:lnTo>
                  <a:pt x="238639" y="48806"/>
                </a:lnTo>
                <a:lnTo>
                  <a:pt x="246713" y="43363"/>
                </a:lnTo>
                <a:lnTo>
                  <a:pt x="252156" y="35289"/>
                </a:lnTo>
                <a:lnTo>
                  <a:pt x="254152" y="25402"/>
                </a:lnTo>
                <a:lnTo>
                  <a:pt x="252156" y="15515"/>
                </a:lnTo>
                <a:lnTo>
                  <a:pt x="246713" y="7441"/>
                </a:lnTo>
                <a:lnTo>
                  <a:pt x="238639" y="1998"/>
                </a:lnTo>
                <a:lnTo>
                  <a:pt x="228752" y="2"/>
                </a:lnTo>
                <a:close/>
              </a:path>
              <a:path w="2897504" h="50800">
                <a:moveTo>
                  <a:pt x="330403" y="2"/>
                </a:moveTo>
                <a:lnTo>
                  <a:pt x="320465" y="1998"/>
                </a:lnTo>
                <a:lnTo>
                  <a:pt x="312391" y="7441"/>
                </a:lnTo>
                <a:lnTo>
                  <a:pt x="306948" y="15515"/>
                </a:lnTo>
                <a:lnTo>
                  <a:pt x="304952" y="25402"/>
                </a:lnTo>
                <a:lnTo>
                  <a:pt x="306948" y="35289"/>
                </a:lnTo>
                <a:lnTo>
                  <a:pt x="312392" y="43363"/>
                </a:lnTo>
                <a:lnTo>
                  <a:pt x="320465" y="48806"/>
                </a:lnTo>
                <a:lnTo>
                  <a:pt x="330352" y="50802"/>
                </a:lnTo>
                <a:lnTo>
                  <a:pt x="340290" y="48806"/>
                </a:lnTo>
                <a:lnTo>
                  <a:pt x="348363" y="43363"/>
                </a:lnTo>
                <a:lnTo>
                  <a:pt x="353807" y="35289"/>
                </a:lnTo>
                <a:lnTo>
                  <a:pt x="355803" y="25402"/>
                </a:lnTo>
                <a:lnTo>
                  <a:pt x="353807" y="15515"/>
                </a:lnTo>
                <a:lnTo>
                  <a:pt x="348363" y="7441"/>
                </a:lnTo>
                <a:lnTo>
                  <a:pt x="340290" y="1998"/>
                </a:lnTo>
                <a:lnTo>
                  <a:pt x="330403" y="2"/>
                </a:lnTo>
                <a:close/>
              </a:path>
              <a:path w="2897504" h="50800">
                <a:moveTo>
                  <a:pt x="432053" y="2"/>
                </a:moveTo>
                <a:lnTo>
                  <a:pt x="422116" y="1998"/>
                </a:lnTo>
                <a:lnTo>
                  <a:pt x="414042" y="7441"/>
                </a:lnTo>
                <a:lnTo>
                  <a:pt x="408599" y="15515"/>
                </a:lnTo>
                <a:lnTo>
                  <a:pt x="406603" y="25402"/>
                </a:lnTo>
                <a:lnTo>
                  <a:pt x="408599" y="35289"/>
                </a:lnTo>
                <a:lnTo>
                  <a:pt x="414043" y="43363"/>
                </a:lnTo>
                <a:lnTo>
                  <a:pt x="422116" y="48806"/>
                </a:lnTo>
                <a:lnTo>
                  <a:pt x="432003" y="50802"/>
                </a:lnTo>
                <a:lnTo>
                  <a:pt x="441940" y="48806"/>
                </a:lnTo>
                <a:lnTo>
                  <a:pt x="450014" y="43363"/>
                </a:lnTo>
                <a:lnTo>
                  <a:pt x="455457" y="35289"/>
                </a:lnTo>
                <a:lnTo>
                  <a:pt x="457453" y="25402"/>
                </a:lnTo>
                <a:lnTo>
                  <a:pt x="455457" y="15515"/>
                </a:lnTo>
                <a:lnTo>
                  <a:pt x="450014" y="7441"/>
                </a:lnTo>
                <a:lnTo>
                  <a:pt x="441940" y="1998"/>
                </a:lnTo>
                <a:lnTo>
                  <a:pt x="432053" y="2"/>
                </a:lnTo>
                <a:close/>
              </a:path>
              <a:path w="2897504" h="50800">
                <a:moveTo>
                  <a:pt x="533704" y="2"/>
                </a:moveTo>
                <a:lnTo>
                  <a:pt x="523767" y="1998"/>
                </a:lnTo>
                <a:lnTo>
                  <a:pt x="515693" y="7441"/>
                </a:lnTo>
                <a:lnTo>
                  <a:pt x="510250" y="15515"/>
                </a:lnTo>
                <a:lnTo>
                  <a:pt x="508253" y="25402"/>
                </a:lnTo>
                <a:lnTo>
                  <a:pt x="510250" y="35289"/>
                </a:lnTo>
                <a:lnTo>
                  <a:pt x="515693" y="43363"/>
                </a:lnTo>
                <a:lnTo>
                  <a:pt x="523767" y="48806"/>
                </a:lnTo>
                <a:lnTo>
                  <a:pt x="533653" y="50802"/>
                </a:lnTo>
                <a:lnTo>
                  <a:pt x="543591" y="48806"/>
                </a:lnTo>
                <a:lnTo>
                  <a:pt x="551665" y="43362"/>
                </a:lnTo>
                <a:lnTo>
                  <a:pt x="557108" y="35288"/>
                </a:lnTo>
                <a:lnTo>
                  <a:pt x="559104" y="25402"/>
                </a:lnTo>
                <a:lnTo>
                  <a:pt x="557108" y="15515"/>
                </a:lnTo>
                <a:lnTo>
                  <a:pt x="551665" y="7441"/>
                </a:lnTo>
                <a:lnTo>
                  <a:pt x="543591" y="1998"/>
                </a:lnTo>
                <a:lnTo>
                  <a:pt x="533704" y="2"/>
                </a:lnTo>
                <a:close/>
              </a:path>
              <a:path w="2897504" h="50800">
                <a:moveTo>
                  <a:pt x="635355" y="2"/>
                </a:moveTo>
                <a:lnTo>
                  <a:pt x="625418" y="1998"/>
                </a:lnTo>
                <a:lnTo>
                  <a:pt x="617344" y="7441"/>
                </a:lnTo>
                <a:lnTo>
                  <a:pt x="611900" y="15515"/>
                </a:lnTo>
                <a:lnTo>
                  <a:pt x="609904" y="25402"/>
                </a:lnTo>
                <a:lnTo>
                  <a:pt x="611900" y="35288"/>
                </a:lnTo>
                <a:lnTo>
                  <a:pt x="617344" y="43362"/>
                </a:lnTo>
                <a:lnTo>
                  <a:pt x="625418" y="48806"/>
                </a:lnTo>
                <a:lnTo>
                  <a:pt x="635304" y="50802"/>
                </a:lnTo>
                <a:lnTo>
                  <a:pt x="645242" y="48806"/>
                </a:lnTo>
                <a:lnTo>
                  <a:pt x="653316" y="43362"/>
                </a:lnTo>
                <a:lnTo>
                  <a:pt x="658759" y="35288"/>
                </a:lnTo>
                <a:lnTo>
                  <a:pt x="660755" y="25402"/>
                </a:lnTo>
                <a:lnTo>
                  <a:pt x="658759" y="15515"/>
                </a:lnTo>
                <a:lnTo>
                  <a:pt x="653316" y="7441"/>
                </a:lnTo>
                <a:lnTo>
                  <a:pt x="645242" y="1998"/>
                </a:lnTo>
                <a:lnTo>
                  <a:pt x="635355" y="2"/>
                </a:lnTo>
                <a:close/>
              </a:path>
              <a:path w="2897504" h="50800">
                <a:moveTo>
                  <a:pt x="737006" y="2"/>
                </a:moveTo>
                <a:lnTo>
                  <a:pt x="727069" y="1998"/>
                </a:lnTo>
                <a:lnTo>
                  <a:pt x="718995" y="7441"/>
                </a:lnTo>
                <a:lnTo>
                  <a:pt x="713551" y="15515"/>
                </a:lnTo>
                <a:lnTo>
                  <a:pt x="711555" y="25402"/>
                </a:lnTo>
                <a:lnTo>
                  <a:pt x="713551" y="35288"/>
                </a:lnTo>
                <a:lnTo>
                  <a:pt x="718995" y="43362"/>
                </a:lnTo>
                <a:lnTo>
                  <a:pt x="727069" y="48806"/>
                </a:lnTo>
                <a:lnTo>
                  <a:pt x="736955" y="50802"/>
                </a:lnTo>
                <a:lnTo>
                  <a:pt x="746893" y="48806"/>
                </a:lnTo>
                <a:lnTo>
                  <a:pt x="754967" y="43362"/>
                </a:lnTo>
                <a:lnTo>
                  <a:pt x="760410" y="35288"/>
                </a:lnTo>
                <a:lnTo>
                  <a:pt x="762406" y="25402"/>
                </a:lnTo>
                <a:lnTo>
                  <a:pt x="760410" y="15515"/>
                </a:lnTo>
                <a:lnTo>
                  <a:pt x="754967" y="7441"/>
                </a:lnTo>
                <a:lnTo>
                  <a:pt x="746893" y="1998"/>
                </a:lnTo>
                <a:lnTo>
                  <a:pt x="737006" y="2"/>
                </a:lnTo>
                <a:close/>
              </a:path>
              <a:path w="2897504" h="50800">
                <a:moveTo>
                  <a:pt x="838657" y="2"/>
                </a:moveTo>
                <a:lnTo>
                  <a:pt x="828719" y="1998"/>
                </a:lnTo>
                <a:lnTo>
                  <a:pt x="820646" y="7441"/>
                </a:lnTo>
                <a:lnTo>
                  <a:pt x="815202" y="15515"/>
                </a:lnTo>
                <a:lnTo>
                  <a:pt x="813206" y="25402"/>
                </a:lnTo>
                <a:lnTo>
                  <a:pt x="815202" y="35288"/>
                </a:lnTo>
                <a:lnTo>
                  <a:pt x="820646" y="43362"/>
                </a:lnTo>
                <a:lnTo>
                  <a:pt x="828719" y="48806"/>
                </a:lnTo>
                <a:lnTo>
                  <a:pt x="838606" y="50802"/>
                </a:lnTo>
                <a:lnTo>
                  <a:pt x="848544" y="48806"/>
                </a:lnTo>
                <a:lnTo>
                  <a:pt x="856617" y="43362"/>
                </a:lnTo>
                <a:lnTo>
                  <a:pt x="862061" y="35288"/>
                </a:lnTo>
                <a:lnTo>
                  <a:pt x="864057" y="25402"/>
                </a:lnTo>
                <a:lnTo>
                  <a:pt x="862061" y="15515"/>
                </a:lnTo>
                <a:lnTo>
                  <a:pt x="856617" y="7441"/>
                </a:lnTo>
                <a:lnTo>
                  <a:pt x="848544" y="1998"/>
                </a:lnTo>
                <a:lnTo>
                  <a:pt x="838657" y="2"/>
                </a:lnTo>
                <a:close/>
              </a:path>
              <a:path w="2897504" h="50800">
                <a:moveTo>
                  <a:pt x="940307" y="1"/>
                </a:moveTo>
                <a:lnTo>
                  <a:pt x="930370" y="1997"/>
                </a:lnTo>
                <a:lnTo>
                  <a:pt x="922297" y="7441"/>
                </a:lnTo>
                <a:lnTo>
                  <a:pt x="916853" y="15515"/>
                </a:lnTo>
                <a:lnTo>
                  <a:pt x="914857" y="25402"/>
                </a:lnTo>
                <a:lnTo>
                  <a:pt x="916853" y="35288"/>
                </a:lnTo>
                <a:lnTo>
                  <a:pt x="922297" y="43362"/>
                </a:lnTo>
                <a:lnTo>
                  <a:pt x="930370" y="48805"/>
                </a:lnTo>
                <a:lnTo>
                  <a:pt x="940257" y="50801"/>
                </a:lnTo>
                <a:lnTo>
                  <a:pt x="950194" y="48805"/>
                </a:lnTo>
                <a:lnTo>
                  <a:pt x="958268" y="43361"/>
                </a:lnTo>
                <a:lnTo>
                  <a:pt x="963711" y="35288"/>
                </a:lnTo>
                <a:lnTo>
                  <a:pt x="965707" y="25401"/>
                </a:lnTo>
                <a:lnTo>
                  <a:pt x="963711" y="15514"/>
                </a:lnTo>
                <a:lnTo>
                  <a:pt x="958268" y="7441"/>
                </a:lnTo>
                <a:lnTo>
                  <a:pt x="950194" y="1997"/>
                </a:lnTo>
                <a:lnTo>
                  <a:pt x="940307" y="1"/>
                </a:lnTo>
                <a:close/>
              </a:path>
              <a:path w="2897504" h="50800">
                <a:moveTo>
                  <a:pt x="1041958" y="1"/>
                </a:moveTo>
                <a:lnTo>
                  <a:pt x="1032021" y="1997"/>
                </a:lnTo>
                <a:lnTo>
                  <a:pt x="1023947" y="7441"/>
                </a:lnTo>
                <a:lnTo>
                  <a:pt x="1018504" y="15514"/>
                </a:lnTo>
                <a:lnTo>
                  <a:pt x="1016507" y="25401"/>
                </a:lnTo>
                <a:lnTo>
                  <a:pt x="1018504" y="35288"/>
                </a:lnTo>
                <a:lnTo>
                  <a:pt x="1023947" y="43361"/>
                </a:lnTo>
                <a:lnTo>
                  <a:pt x="1032021" y="48805"/>
                </a:lnTo>
                <a:lnTo>
                  <a:pt x="1041907" y="50801"/>
                </a:lnTo>
                <a:lnTo>
                  <a:pt x="1051845" y="48805"/>
                </a:lnTo>
                <a:lnTo>
                  <a:pt x="1059919" y="43361"/>
                </a:lnTo>
                <a:lnTo>
                  <a:pt x="1065362" y="35288"/>
                </a:lnTo>
                <a:lnTo>
                  <a:pt x="1067358" y="25401"/>
                </a:lnTo>
                <a:lnTo>
                  <a:pt x="1065362" y="15514"/>
                </a:lnTo>
                <a:lnTo>
                  <a:pt x="1059919" y="7441"/>
                </a:lnTo>
                <a:lnTo>
                  <a:pt x="1051845" y="1997"/>
                </a:lnTo>
                <a:lnTo>
                  <a:pt x="1041958" y="1"/>
                </a:lnTo>
                <a:close/>
              </a:path>
              <a:path w="2897504" h="50800">
                <a:moveTo>
                  <a:pt x="1143609" y="1"/>
                </a:moveTo>
                <a:lnTo>
                  <a:pt x="1133672" y="1997"/>
                </a:lnTo>
                <a:lnTo>
                  <a:pt x="1125598" y="7441"/>
                </a:lnTo>
                <a:lnTo>
                  <a:pt x="1120154" y="15514"/>
                </a:lnTo>
                <a:lnTo>
                  <a:pt x="1118158" y="25401"/>
                </a:lnTo>
                <a:lnTo>
                  <a:pt x="1120154" y="35288"/>
                </a:lnTo>
                <a:lnTo>
                  <a:pt x="1125598" y="43361"/>
                </a:lnTo>
                <a:lnTo>
                  <a:pt x="1133672" y="48805"/>
                </a:lnTo>
                <a:lnTo>
                  <a:pt x="1143558" y="50801"/>
                </a:lnTo>
                <a:lnTo>
                  <a:pt x="1153496" y="48805"/>
                </a:lnTo>
                <a:lnTo>
                  <a:pt x="1161570" y="43361"/>
                </a:lnTo>
                <a:lnTo>
                  <a:pt x="1167013" y="35288"/>
                </a:lnTo>
                <a:lnTo>
                  <a:pt x="1169009" y="25401"/>
                </a:lnTo>
                <a:lnTo>
                  <a:pt x="1167013" y="15514"/>
                </a:lnTo>
                <a:lnTo>
                  <a:pt x="1161570" y="7441"/>
                </a:lnTo>
                <a:lnTo>
                  <a:pt x="1153496" y="1997"/>
                </a:lnTo>
                <a:lnTo>
                  <a:pt x="1143609" y="1"/>
                </a:lnTo>
                <a:close/>
              </a:path>
              <a:path w="2897504" h="50800">
                <a:moveTo>
                  <a:pt x="1245260" y="1"/>
                </a:moveTo>
                <a:lnTo>
                  <a:pt x="1235323" y="1997"/>
                </a:lnTo>
                <a:lnTo>
                  <a:pt x="1227249" y="7441"/>
                </a:lnTo>
                <a:lnTo>
                  <a:pt x="1221805" y="15514"/>
                </a:lnTo>
                <a:lnTo>
                  <a:pt x="1219809" y="25401"/>
                </a:lnTo>
                <a:lnTo>
                  <a:pt x="1221805" y="35288"/>
                </a:lnTo>
                <a:lnTo>
                  <a:pt x="1227249" y="43361"/>
                </a:lnTo>
                <a:lnTo>
                  <a:pt x="1235323" y="48805"/>
                </a:lnTo>
                <a:lnTo>
                  <a:pt x="1245209" y="50801"/>
                </a:lnTo>
                <a:lnTo>
                  <a:pt x="1255147" y="48805"/>
                </a:lnTo>
                <a:lnTo>
                  <a:pt x="1263221" y="43361"/>
                </a:lnTo>
                <a:lnTo>
                  <a:pt x="1268664" y="35288"/>
                </a:lnTo>
                <a:lnTo>
                  <a:pt x="1270660" y="25401"/>
                </a:lnTo>
                <a:lnTo>
                  <a:pt x="1268664" y="15514"/>
                </a:lnTo>
                <a:lnTo>
                  <a:pt x="1263221" y="7441"/>
                </a:lnTo>
                <a:lnTo>
                  <a:pt x="1255147" y="1997"/>
                </a:lnTo>
                <a:lnTo>
                  <a:pt x="1245260" y="1"/>
                </a:lnTo>
                <a:close/>
              </a:path>
              <a:path w="2897504" h="50800">
                <a:moveTo>
                  <a:pt x="1346911" y="1"/>
                </a:moveTo>
                <a:lnTo>
                  <a:pt x="1336973" y="1997"/>
                </a:lnTo>
                <a:lnTo>
                  <a:pt x="1328900" y="7440"/>
                </a:lnTo>
                <a:lnTo>
                  <a:pt x="1323456" y="15514"/>
                </a:lnTo>
                <a:lnTo>
                  <a:pt x="1321460" y="25401"/>
                </a:lnTo>
                <a:lnTo>
                  <a:pt x="1323456" y="35288"/>
                </a:lnTo>
                <a:lnTo>
                  <a:pt x="1328900" y="43361"/>
                </a:lnTo>
                <a:lnTo>
                  <a:pt x="1336973" y="48805"/>
                </a:lnTo>
                <a:lnTo>
                  <a:pt x="1346860" y="50801"/>
                </a:lnTo>
                <a:lnTo>
                  <a:pt x="1356798" y="48805"/>
                </a:lnTo>
                <a:lnTo>
                  <a:pt x="1364871" y="43361"/>
                </a:lnTo>
                <a:lnTo>
                  <a:pt x="1370315" y="35288"/>
                </a:lnTo>
                <a:lnTo>
                  <a:pt x="1372311" y="25401"/>
                </a:lnTo>
                <a:lnTo>
                  <a:pt x="1370315" y="15514"/>
                </a:lnTo>
                <a:lnTo>
                  <a:pt x="1364871" y="7440"/>
                </a:lnTo>
                <a:lnTo>
                  <a:pt x="1356798" y="1997"/>
                </a:lnTo>
                <a:lnTo>
                  <a:pt x="1346911" y="1"/>
                </a:lnTo>
                <a:close/>
              </a:path>
              <a:path w="2897504" h="50800">
                <a:moveTo>
                  <a:pt x="1448562" y="1"/>
                </a:moveTo>
                <a:lnTo>
                  <a:pt x="1438624" y="1997"/>
                </a:lnTo>
                <a:lnTo>
                  <a:pt x="1430550" y="7440"/>
                </a:lnTo>
                <a:lnTo>
                  <a:pt x="1425107" y="15514"/>
                </a:lnTo>
                <a:lnTo>
                  <a:pt x="1423111" y="25401"/>
                </a:lnTo>
                <a:lnTo>
                  <a:pt x="1425107" y="35288"/>
                </a:lnTo>
                <a:lnTo>
                  <a:pt x="1430550" y="43361"/>
                </a:lnTo>
                <a:lnTo>
                  <a:pt x="1438624" y="48805"/>
                </a:lnTo>
                <a:lnTo>
                  <a:pt x="1448511" y="50801"/>
                </a:lnTo>
                <a:lnTo>
                  <a:pt x="1458448" y="48805"/>
                </a:lnTo>
                <a:lnTo>
                  <a:pt x="1466522" y="43361"/>
                </a:lnTo>
                <a:lnTo>
                  <a:pt x="1471965" y="35288"/>
                </a:lnTo>
                <a:lnTo>
                  <a:pt x="1473962" y="25401"/>
                </a:lnTo>
                <a:lnTo>
                  <a:pt x="1471965" y="15514"/>
                </a:lnTo>
                <a:lnTo>
                  <a:pt x="1466522" y="7440"/>
                </a:lnTo>
                <a:lnTo>
                  <a:pt x="1458448" y="1997"/>
                </a:lnTo>
                <a:lnTo>
                  <a:pt x="1448562" y="1"/>
                </a:lnTo>
                <a:close/>
              </a:path>
              <a:path w="2897504" h="50800">
                <a:moveTo>
                  <a:pt x="1550212" y="1"/>
                </a:moveTo>
                <a:lnTo>
                  <a:pt x="1540275" y="1997"/>
                </a:lnTo>
                <a:lnTo>
                  <a:pt x="1532201" y="7440"/>
                </a:lnTo>
                <a:lnTo>
                  <a:pt x="1526758" y="15514"/>
                </a:lnTo>
                <a:lnTo>
                  <a:pt x="1524762" y="25401"/>
                </a:lnTo>
                <a:lnTo>
                  <a:pt x="1526758" y="35288"/>
                </a:lnTo>
                <a:lnTo>
                  <a:pt x="1532201" y="43361"/>
                </a:lnTo>
                <a:lnTo>
                  <a:pt x="1540275" y="48805"/>
                </a:lnTo>
                <a:lnTo>
                  <a:pt x="1550162" y="50801"/>
                </a:lnTo>
                <a:lnTo>
                  <a:pt x="1560099" y="48805"/>
                </a:lnTo>
                <a:lnTo>
                  <a:pt x="1568173" y="43361"/>
                </a:lnTo>
                <a:lnTo>
                  <a:pt x="1573616" y="35288"/>
                </a:lnTo>
                <a:lnTo>
                  <a:pt x="1575612" y="25401"/>
                </a:lnTo>
                <a:lnTo>
                  <a:pt x="1573616" y="15514"/>
                </a:lnTo>
                <a:lnTo>
                  <a:pt x="1568173" y="7440"/>
                </a:lnTo>
                <a:lnTo>
                  <a:pt x="1560099" y="1997"/>
                </a:lnTo>
                <a:lnTo>
                  <a:pt x="1550212" y="1"/>
                </a:lnTo>
                <a:close/>
              </a:path>
              <a:path w="2897504" h="50800">
                <a:moveTo>
                  <a:pt x="1651863" y="1"/>
                </a:moveTo>
                <a:lnTo>
                  <a:pt x="1641925" y="1997"/>
                </a:lnTo>
                <a:lnTo>
                  <a:pt x="1633852" y="7440"/>
                </a:lnTo>
                <a:lnTo>
                  <a:pt x="1628408" y="15514"/>
                </a:lnTo>
                <a:lnTo>
                  <a:pt x="1626412" y="25401"/>
                </a:lnTo>
                <a:lnTo>
                  <a:pt x="1628408" y="35288"/>
                </a:lnTo>
                <a:lnTo>
                  <a:pt x="1633852" y="43361"/>
                </a:lnTo>
                <a:lnTo>
                  <a:pt x="1641925" y="48805"/>
                </a:lnTo>
                <a:lnTo>
                  <a:pt x="1651812" y="50801"/>
                </a:lnTo>
                <a:lnTo>
                  <a:pt x="1661750" y="48805"/>
                </a:lnTo>
                <a:lnTo>
                  <a:pt x="1669824" y="43361"/>
                </a:lnTo>
                <a:lnTo>
                  <a:pt x="1675267" y="35288"/>
                </a:lnTo>
                <a:lnTo>
                  <a:pt x="1677263" y="25401"/>
                </a:lnTo>
                <a:lnTo>
                  <a:pt x="1675267" y="15514"/>
                </a:lnTo>
                <a:lnTo>
                  <a:pt x="1669824" y="7440"/>
                </a:lnTo>
                <a:lnTo>
                  <a:pt x="1661750" y="1997"/>
                </a:lnTo>
                <a:lnTo>
                  <a:pt x="1651863" y="1"/>
                </a:lnTo>
                <a:close/>
              </a:path>
              <a:path w="2897504" h="50800">
                <a:moveTo>
                  <a:pt x="1753514" y="1"/>
                </a:moveTo>
                <a:lnTo>
                  <a:pt x="1743576" y="1997"/>
                </a:lnTo>
                <a:lnTo>
                  <a:pt x="1735502" y="7440"/>
                </a:lnTo>
                <a:lnTo>
                  <a:pt x="1730059" y="15514"/>
                </a:lnTo>
                <a:lnTo>
                  <a:pt x="1728063" y="25401"/>
                </a:lnTo>
                <a:lnTo>
                  <a:pt x="1730059" y="35288"/>
                </a:lnTo>
                <a:lnTo>
                  <a:pt x="1735502" y="43361"/>
                </a:lnTo>
                <a:lnTo>
                  <a:pt x="1743576" y="48805"/>
                </a:lnTo>
                <a:lnTo>
                  <a:pt x="1753463" y="50801"/>
                </a:lnTo>
                <a:lnTo>
                  <a:pt x="1763401" y="48805"/>
                </a:lnTo>
                <a:lnTo>
                  <a:pt x="1771475" y="43361"/>
                </a:lnTo>
                <a:lnTo>
                  <a:pt x="1776918" y="35287"/>
                </a:lnTo>
                <a:lnTo>
                  <a:pt x="1778914" y="25401"/>
                </a:lnTo>
                <a:lnTo>
                  <a:pt x="1776918" y="15514"/>
                </a:lnTo>
                <a:lnTo>
                  <a:pt x="1771475" y="7440"/>
                </a:lnTo>
                <a:lnTo>
                  <a:pt x="1763401" y="1997"/>
                </a:lnTo>
                <a:lnTo>
                  <a:pt x="1753514" y="1"/>
                </a:lnTo>
                <a:close/>
              </a:path>
              <a:path w="2897504" h="50800">
                <a:moveTo>
                  <a:pt x="1855165" y="1"/>
                </a:moveTo>
                <a:lnTo>
                  <a:pt x="1845227" y="1997"/>
                </a:lnTo>
                <a:lnTo>
                  <a:pt x="1837153" y="7440"/>
                </a:lnTo>
                <a:lnTo>
                  <a:pt x="1831710" y="15514"/>
                </a:lnTo>
                <a:lnTo>
                  <a:pt x="1829714" y="25401"/>
                </a:lnTo>
                <a:lnTo>
                  <a:pt x="1831710" y="35287"/>
                </a:lnTo>
                <a:lnTo>
                  <a:pt x="1837153" y="43361"/>
                </a:lnTo>
                <a:lnTo>
                  <a:pt x="1845227" y="48805"/>
                </a:lnTo>
                <a:lnTo>
                  <a:pt x="1855114" y="50801"/>
                </a:lnTo>
                <a:lnTo>
                  <a:pt x="1865052" y="48805"/>
                </a:lnTo>
                <a:lnTo>
                  <a:pt x="1873125" y="43361"/>
                </a:lnTo>
                <a:lnTo>
                  <a:pt x="1878569" y="35287"/>
                </a:lnTo>
                <a:lnTo>
                  <a:pt x="1880565" y="25401"/>
                </a:lnTo>
                <a:lnTo>
                  <a:pt x="1878569" y="15514"/>
                </a:lnTo>
                <a:lnTo>
                  <a:pt x="1873125" y="7440"/>
                </a:lnTo>
                <a:lnTo>
                  <a:pt x="1865052" y="1997"/>
                </a:lnTo>
                <a:lnTo>
                  <a:pt x="1855165" y="1"/>
                </a:lnTo>
                <a:close/>
              </a:path>
              <a:path w="2897504" h="50800">
                <a:moveTo>
                  <a:pt x="1956815" y="1"/>
                </a:moveTo>
                <a:lnTo>
                  <a:pt x="1946878" y="1997"/>
                </a:lnTo>
                <a:lnTo>
                  <a:pt x="1938804" y="7440"/>
                </a:lnTo>
                <a:lnTo>
                  <a:pt x="1933361" y="15514"/>
                </a:lnTo>
                <a:lnTo>
                  <a:pt x="1931365" y="25401"/>
                </a:lnTo>
                <a:lnTo>
                  <a:pt x="1933361" y="35287"/>
                </a:lnTo>
                <a:lnTo>
                  <a:pt x="1938804" y="43361"/>
                </a:lnTo>
                <a:lnTo>
                  <a:pt x="1946878" y="48805"/>
                </a:lnTo>
                <a:lnTo>
                  <a:pt x="1956765" y="50801"/>
                </a:lnTo>
                <a:lnTo>
                  <a:pt x="1966702" y="48805"/>
                </a:lnTo>
                <a:lnTo>
                  <a:pt x="1974776" y="43361"/>
                </a:lnTo>
                <a:lnTo>
                  <a:pt x="1980219" y="35287"/>
                </a:lnTo>
                <a:lnTo>
                  <a:pt x="1982215" y="25401"/>
                </a:lnTo>
                <a:lnTo>
                  <a:pt x="1980219" y="15514"/>
                </a:lnTo>
                <a:lnTo>
                  <a:pt x="1974776" y="7440"/>
                </a:lnTo>
                <a:lnTo>
                  <a:pt x="1966702" y="1997"/>
                </a:lnTo>
                <a:lnTo>
                  <a:pt x="1956815" y="1"/>
                </a:lnTo>
                <a:close/>
              </a:path>
              <a:path w="2897504" h="50800">
                <a:moveTo>
                  <a:pt x="2058466" y="1"/>
                </a:moveTo>
                <a:lnTo>
                  <a:pt x="2048529" y="1997"/>
                </a:lnTo>
                <a:lnTo>
                  <a:pt x="2040455" y="7440"/>
                </a:lnTo>
                <a:lnTo>
                  <a:pt x="2035012" y="15514"/>
                </a:lnTo>
                <a:lnTo>
                  <a:pt x="2033015" y="25401"/>
                </a:lnTo>
                <a:lnTo>
                  <a:pt x="2035012" y="35287"/>
                </a:lnTo>
                <a:lnTo>
                  <a:pt x="2040455" y="43361"/>
                </a:lnTo>
                <a:lnTo>
                  <a:pt x="2048529" y="48805"/>
                </a:lnTo>
                <a:lnTo>
                  <a:pt x="2058415" y="50801"/>
                </a:lnTo>
                <a:lnTo>
                  <a:pt x="2068353" y="48805"/>
                </a:lnTo>
                <a:lnTo>
                  <a:pt x="2076427" y="43361"/>
                </a:lnTo>
                <a:lnTo>
                  <a:pt x="2081870" y="35287"/>
                </a:lnTo>
                <a:lnTo>
                  <a:pt x="2083866" y="25401"/>
                </a:lnTo>
                <a:lnTo>
                  <a:pt x="2081870" y="15514"/>
                </a:lnTo>
                <a:lnTo>
                  <a:pt x="2076427" y="7440"/>
                </a:lnTo>
                <a:lnTo>
                  <a:pt x="2068353" y="1997"/>
                </a:lnTo>
                <a:lnTo>
                  <a:pt x="2058466" y="1"/>
                </a:lnTo>
                <a:close/>
              </a:path>
              <a:path w="2897504" h="50800">
                <a:moveTo>
                  <a:pt x="2160117" y="0"/>
                </a:moveTo>
                <a:lnTo>
                  <a:pt x="2150179" y="1996"/>
                </a:lnTo>
                <a:lnTo>
                  <a:pt x="2142106" y="7439"/>
                </a:lnTo>
                <a:lnTo>
                  <a:pt x="2136662" y="15513"/>
                </a:lnTo>
                <a:lnTo>
                  <a:pt x="2134666" y="25400"/>
                </a:lnTo>
                <a:lnTo>
                  <a:pt x="2136662" y="35286"/>
                </a:lnTo>
                <a:lnTo>
                  <a:pt x="2142106" y="43360"/>
                </a:lnTo>
                <a:lnTo>
                  <a:pt x="2150179" y="48803"/>
                </a:lnTo>
                <a:lnTo>
                  <a:pt x="2160066" y="50800"/>
                </a:lnTo>
                <a:lnTo>
                  <a:pt x="2170004" y="48803"/>
                </a:lnTo>
                <a:lnTo>
                  <a:pt x="2178077" y="43360"/>
                </a:lnTo>
                <a:lnTo>
                  <a:pt x="2183521" y="35286"/>
                </a:lnTo>
                <a:lnTo>
                  <a:pt x="2185517" y="25400"/>
                </a:lnTo>
                <a:lnTo>
                  <a:pt x="2183521" y="15513"/>
                </a:lnTo>
                <a:lnTo>
                  <a:pt x="2178077" y="7439"/>
                </a:lnTo>
                <a:lnTo>
                  <a:pt x="2170004" y="1996"/>
                </a:lnTo>
                <a:lnTo>
                  <a:pt x="2160117" y="0"/>
                </a:lnTo>
                <a:close/>
              </a:path>
              <a:path w="2897504" h="50800">
                <a:moveTo>
                  <a:pt x="2261768" y="0"/>
                </a:moveTo>
                <a:lnTo>
                  <a:pt x="2251830" y="1996"/>
                </a:lnTo>
                <a:lnTo>
                  <a:pt x="2243756" y="7439"/>
                </a:lnTo>
                <a:lnTo>
                  <a:pt x="2238313" y="15513"/>
                </a:lnTo>
                <a:lnTo>
                  <a:pt x="2236317" y="25400"/>
                </a:lnTo>
                <a:lnTo>
                  <a:pt x="2238313" y="35286"/>
                </a:lnTo>
                <a:lnTo>
                  <a:pt x="2243756" y="43360"/>
                </a:lnTo>
                <a:lnTo>
                  <a:pt x="2251830" y="48803"/>
                </a:lnTo>
                <a:lnTo>
                  <a:pt x="2261717" y="50800"/>
                </a:lnTo>
                <a:lnTo>
                  <a:pt x="2271654" y="48803"/>
                </a:lnTo>
                <a:lnTo>
                  <a:pt x="2279728" y="43360"/>
                </a:lnTo>
                <a:lnTo>
                  <a:pt x="2285172" y="35286"/>
                </a:lnTo>
                <a:lnTo>
                  <a:pt x="2287168" y="25400"/>
                </a:lnTo>
                <a:lnTo>
                  <a:pt x="2285172" y="15513"/>
                </a:lnTo>
                <a:lnTo>
                  <a:pt x="2279728" y="7439"/>
                </a:lnTo>
                <a:lnTo>
                  <a:pt x="2271654" y="1996"/>
                </a:lnTo>
                <a:lnTo>
                  <a:pt x="2261768" y="0"/>
                </a:lnTo>
                <a:close/>
              </a:path>
              <a:path w="2897504" h="50800">
                <a:moveTo>
                  <a:pt x="2363419" y="0"/>
                </a:moveTo>
                <a:lnTo>
                  <a:pt x="2353481" y="1996"/>
                </a:lnTo>
                <a:lnTo>
                  <a:pt x="2345407" y="7439"/>
                </a:lnTo>
                <a:lnTo>
                  <a:pt x="2339964" y="15513"/>
                </a:lnTo>
                <a:lnTo>
                  <a:pt x="2337968" y="25400"/>
                </a:lnTo>
                <a:lnTo>
                  <a:pt x="2339964" y="35286"/>
                </a:lnTo>
                <a:lnTo>
                  <a:pt x="2345407" y="43360"/>
                </a:lnTo>
                <a:lnTo>
                  <a:pt x="2353481" y="48803"/>
                </a:lnTo>
                <a:lnTo>
                  <a:pt x="2363368" y="50800"/>
                </a:lnTo>
                <a:lnTo>
                  <a:pt x="2373305" y="48803"/>
                </a:lnTo>
                <a:lnTo>
                  <a:pt x="2381379" y="43360"/>
                </a:lnTo>
                <a:lnTo>
                  <a:pt x="2386823" y="35286"/>
                </a:lnTo>
                <a:lnTo>
                  <a:pt x="2388819" y="25400"/>
                </a:lnTo>
                <a:lnTo>
                  <a:pt x="2386823" y="15513"/>
                </a:lnTo>
                <a:lnTo>
                  <a:pt x="2381379" y="7439"/>
                </a:lnTo>
                <a:lnTo>
                  <a:pt x="2373305" y="1996"/>
                </a:lnTo>
                <a:lnTo>
                  <a:pt x="2363419" y="0"/>
                </a:lnTo>
                <a:close/>
              </a:path>
              <a:path w="2897504" h="50800">
                <a:moveTo>
                  <a:pt x="2465069" y="0"/>
                </a:moveTo>
                <a:lnTo>
                  <a:pt x="2455132" y="1996"/>
                </a:lnTo>
                <a:lnTo>
                  <a:pt x="2447058" y="7439"/>
                </a:lnTo>
                <a:lnTo>
                  <a:pt x="2441615" y="15513"/>
                </a:lnTo>
                <a:lnTo>
                  <a:pt x="2439619" y="25400"/>
                </a:lnTo>
                <a:lnTo>
                  <a:pt x="2441615" y="35286"/>
                </a:lnTo>
                <a:lnTo>
                  <a:pt x="2447058" y="43360"/>
                </a:lnTo>
                <a:lnTo>
                  <a:pt x="2455132" y="48803"/>
                </a:lnTo>
                <a:lnTo>
                  <a:pt x="2465019" y="50800"/>
                </a:lnTo>
                <a:lnTo>
                  <a:pt x="2474956" y="48803"/>
                </a:lnTo>
                <a:lnTo>
                  <a:pt x="2483030" y="43360"/>
                </a:lnTo>
                <a:lnTo>
                  <a:pt x="2488473" y="35286"/>
                </a:lnTo>
                <a:lnTo>
                  <a:pt x="2490469" y="25400"/>
                </a:lnTo>
                <a:lnTo>
                  <a:pt x="2488473" y="15513"/>
                </a:lnTo>
                <a:lnTo>
                  <a:pt x="2483030" y="7439"/>
                </a:lnTo>
                <a:lnTo>
                  <a:pt x="2474956" y="1996"/>
                </a:lnTo>
                <a:lnTo>
                  <a:pt x="2465069" y="0"/>
                </a:lnTo>
                <a:close/>
              </a:path>
              <a:path w="2897504" h="50800">
                <a:moveTo>
                  <a:pt x="2566720" y="0"/>
                </a:moveTo>
                <a:lnTo>
                  <a:pt x="2556783" y="1996"/>
                </a:lnTo>
                <a:lnTo>
                  <a:pt x="2548709" y="7439"/>
                </a:lnTo>
                <a:lnTo>
                  <a:pt x="2543266" y="15513"/>
                </a:lnTo>
                <a:lnTo>
                  <a:pt x="2541269" y="25400"/>
                </a:lnTo>
                <a:lnTo>
                  <a:pt x="2543266" y="35286"/>
                </a:lnTo>
                <a:lnTo>
                  <a:pt x="2548709" y="43360"/>
                </a:lnTo>
                <a:lnTo>
                  <a:pt x="2556783" y="48803"/>
                </a:lnTo>
                <a:lnTo>
                  <a:pt x="2566669" y="50800"/>
                </a:lnTo>
                <a:lnTo>
                  <a:pt x="2576607" y="48803"/>
                </a:lnTo>
                <a:lnTo>
                  <a:pt x="2584680" y="43360"/>
                </a:lnTo>
                <a:lnTo>
                  <a:pt x="2590124" y="35286"/>
                </a:lnTo>
                <a:lnTo>
                  <a:pt x="2592120" y="25400"/>
                </a:lnTo>
                <a:lnTo>
                  <a:pt x="2590124" y="15513"/>
                </a:lnTo>
                <a:lnTo>
                  <a:pt x="2584680" y="7439"/>
                </a:lnTo>
                <a:lnTo>
                  <a:pt x="2576607" y="1996"/>
                </a:lnTo>
                <a:lnTo>
                  <a:pt x="2566720" y="0"/>
                </a:lnTo>
                <a:close/>
              </a:path>
              <a:path w="2897504" h="50800">
                <a:moveTo>
                  <a:pt x="2668371" y="0"/>
                </a:moveTo>
                <a:lnTo>
                  <a:pt x="2658433" y="1996"/>
                </a:lnTo>
                <a:lnTo>
                  <a:pt x="2650360" y="7439"/>
                </a:lnTo>
                <a:lnTo>
                  <a:pt x="2644916" y="15513"/>
                </a:lnTo>
                <a:lnTo>
                  <a:pt x="2642920" y="25400"/>
                </a:lnTo>
                <a:lnTo>
                  <a:pt x="2644916" y="35286"/>
                </a:lnTo>
                <a:lnTo>
                  <a:pt x="2650360" y="43360"/>
                </a:lnTo>
                <a:lnTo>
                  <a:pt x="2658433" y="48803"/>
                </a:lnTo>
                <a:lnTo>
                  <a:pt x="2668320" y="50800"/>
                </a:lnTo>
                <a:lnTo>
                  <a:pt x="2678258" y="48803"/>
                </a:lnTo>
                <a:lnTo>
                  <a:pt x="2686331" y="43360"/>
                </a:lnTo>
                <a:lnTo>
                  <a:pt x="2691775" y="35286"/>
                </a:lnTo>
                <a:lnTo>
                  <a:pt x="2693771" y="25400"/>
                </a:lnTo>
                <a:lnTo>
                  <a:pt x="2691775" y="15513"/>
                </a:lnTo>
                <a:lnTo>
                  <a:pt x="2686331" y="7439"/>
                </a:lnTo>
                <a:lnTo>
                  <a:pt x="2678258" y="1996"/>
                </a:lnTo>
                <a:lnTo>
                  <a:pt x="2668371" y="0"/>
                </a:lnTo>
                <a:close/>
              </a:path>
              <a:path w="2897504" h="50800">
                <a:moveTo>
                  <a:pt x="2770021" y="0"/>
                </a:moveTo>
                <a:lnTo>
                  <a:pt x="2760083" y="1996"/>
                </a:lnTo>
                <a:lnTo>
                  <a:pt x="2752010" y="7439"/>
                </a:lnTo>
                <a:lnTo>
                  <a:pt x="2746566" y="15513"/>
                </a:lnTo>
                <a:lnTo>
                  <a:pt x="2744570" y="25400"/>
                </a:lnTo>
                <a:lnTo>
                  <a:pt x="2746566" y="35286"/>
                </a:lnTo>
                <a:lnTo>
                  <a:pt x="2752010" y="43360"/>
                </a:lnTo>
                <a:lnTo>
                  <a:pt x="2760083" y="48803"/>
                </a:lnTo>
                <a:lnTo>
                  <a:pt x="2769970" y="50800"/>
                </a:lnTo>
                <a:lnTo>
                  <a:pt x="2779908" y="48803"/>
                </a:lnTo>
                <a:lnTo>
                  <a:pt x="2787981" y="43360"/>
                </a:lnTo>
                <a:lnTo>
                  <a:pt x="2793425" y="35286"/>
                </a:lnTo>
                <a:lnTo>
                  <a:pt x="2795421" y="25400"/>
                </a:lnTo>
                <a:lnTo>
                  <a:pt x="2793425" y="15513"/>
                </a:lnTo>
                <a:lnTo>
                  <a:pt x="2787981" y="7439"/>
                </a:lnTo>
                <a:lnTo>
                  <a:pt x="2779908" y="1996"/>
                </a:lnTo>
                <a:lnTo>
                  <a:pt x="2770021" y="0"/>
                </a:lnTo>
                <a:close/>
              </a:path>
              <a:path w="2897504" h="50800">
                <a:moveTo>
                  <a:pt x="2871671" y="0"/>
                </a:moveTo>
                <a:lnTo>
                  <a:pt x="2861734" y="1996"/>
                </a:lnTo>
                <a:lnTo>
                  <a:pt x="2853660" y="7439"/>
                </a:lnTo>
                <a:lnTo>
                  <a:pt x="2848217" y="15513"/>
                </a:lnTo>
                <a:lnTo>
                  <a:pt x="2846221" y="25400"/>
                </a:lnTo>
                <a:lnTo>
                  <a:pt x="2848217" y="35286"/>
                </a:lnTo>
                <a:lnTo>
                  <a:pt x="2853660" y="43360"/>
                </a:lnTo>
                <a:lnTo>
                  <a:pt x="2861734" y="48803"/>
                </a:lnTo>
                <a:lnTo>
                  <a:pt x="2871621" y="50800"/>
                </a:lnTo>
                <a:lnTo>
                  <a:pt x="2881558" y="48803"/>
                </a:lnTo>
                <a:lnTo>
                  <a:pt x="2889632" y="43360"/>
                </a:lnTo>
                <a:lnTo>
                  <a:pt x="2895075" y="35286"/>
                </a:lnTo>
                <a:lnTo>
                  <a:pt x="2897071" y="25400"/>
                </a:lnTo>
                <a:lnTo>
                  <a:pt x="2895075" y="15513"/>
                </a:lnTo>
                <a:lnTo>
                  <a:pt x="2889632" y="7439"/>
                </a:lnTo>
                <a:lnTo>
                  <a:pt x="2881558" y="1996"/>
                </a:lnTo>
                <a:lnTo>
                  <a:pt x="2871671" y="0"/>
                </a:lnTo>
                <a:close/>
              </a:path>
            </a:pathLst>
          </a:custGeom>
          <a:solidFill>
            <a:srgbClr val="130F25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970659" y="4879340"/>
            <a:ext cx="67913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0">
                <a:solidFill>
                  <a:srgbClr val="130F25"/>
                </a:solidFill>
                <a:latin typeface="Arial Black"/>
                <a:cs typeface="Arial Black"/>
              </a:rPr>
              <a:t>Create</a:t>
            </a:r>
            <a:r>
              <a:rPr dirty="0" sz="30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45">
                <a:solidFill>
                  <a:srgbClr val="130F25"/>
                </a:solidFill>
                <a:latin typeface="Arial Black"/>
                <a:cs typeface="Arial Black"/>
              </a:rPr>
              <a:t>personalized</a:t>
            </a:r>
            <a:r>
              <a:rPr dirty="0" sz="30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60">
                <a:solidFill>
                  <a:srgbClr val="130F25"/>
                </a:solidFill>
                <a:latin typeface="Arial Black"/>
                <a:cs typeface="Arial Black"/>
              </a:rPr>
              <a:t>user</a:t>
            </a:r>
            <a:r>
              <a:rPr dirty="0" sz="30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130F25"/>
                </a:solidFill>
                <a:latin typeface="Arial Black"/>
                <a:cs typeface="Arial Black"/>
              </a:rPr>
              <a:t>interactions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164231" y="6395843"/>
            <a:ext cx="2922270" cy="2465705"/>
          </a:xfrm>
          <a:custGeom>
            <a:avLst/>
            <a:gdLst/>
            <a:ahLst/>
            <a:cxnLst/>
            <a:rect l="l" t="t" r="r" b="b"/>
            <a:pathLst>
              <a:path w="2922270" h="2465704">
                <a:moveTo>
                  <a:pt x="25400" y="0"/>
                </a:move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1996" y="35286"/>
                </a:lnTo>
                <a:lnTo>
                  <a:pt x="7439" y="43360"/>
                </a:lnTo>
                <a:lnTo>
                  <a:pt x="15513" y="48803"/>
                </a:lnTo>
                <a:lnTo>
                  <a:pt x="25450" y="50800"/>
                </a:lnTo>
                <a:lnTo>
                  <a:pt x="35337" y="48803"/>
                </a:lnTo>
                <a:lnTo>
                  <a:pt x="43411" y="43360"/>
                </a:lnTo>
                <a:lnTo>
                  <a:pt x="48854" y="35286"/>
                </a:lnTo>
                <a:lnTo>
                  <a:pt x="50850" y="25400"/>
                </a:lnTo>
                <a:lnTo>
                  <a:pt x="48854" y="15513"/>
                </a:lnTo>
                <a:lnTo>
                  <a:pt x="43411" y="7439"/>
                </a:lnTo>
                <a:lnTo>
                  <a:pt x="35337" y="1996"/>
                </a:lnTo>
                <a:lnTo>
                  <a:pt x="25400" y="0"/>
                </a:lnTo>
                <a:close/>
              </a:path>
              <a:path w="2922270" h="2465704">
                <a:moveTo>
                  <a:pt x="127050" y="0"/>
                </a:moveTo>
                <a:lnTo>
                  <a:pt x="117164" y="1996"/>
                </a:lnTo>
                <a:lnTo>
                  <a:pt x="109090" y="7439"/>
                </a:lnTo>
                <a:lnTo>
                  <a:pt x="103646" y="15513"/>
                </a:lnTo>
                <a:lnTo>
                  <a:pt x="101650" y="25400"/>
                </a:lnTo>
                <a:lnTo>
                  <a:pt x="103646" y="35286"/>
                </a:lnTo>
                <a:lnTo>
                  <a:pt x="109090" y="43360"/>
                </a:lnTo>
                <a:lnTo>
                  <a:pt x="117164" y="48803"/>
                </a:lnTo>
                <a:lnTo>
                  <a:pt x="127101" y="50800"/>
                </a:lnTo>
                <a:lnTo>
                  <a:pt x="136988" y="48803"/>
                </a:lnTo>
                <a:lnTo>
                  <a:pt x="145062" y="43360"/>
                </a:lnTo>
                <a:lnTo>
                  <a:pt x="150505" y="35286"/>
                </a:lnTo>
                <a:lnTo>
                  <a:pt x="152501" y="25400"/>
                </a:lnTo>
                <a:lnTo>
                  <a:pt x="150505" y="15513"/>
                </a:lnTo>
                <a:lnTo>
                  <a:pt x="145062" y="7439"/>
                </a:lnTo>
                <a:lnTo>
                  <a:pt x="136988" y="1996"/>
                </a:lnTo>
                <a:lnTo>
                  <a:pt x="127050" y="0"/>
                </a:lnTo>
                <a:close/>
              </a:path>
              <a:path w="2922270" h="2465704">
                <a:moveTo>
                  <a:pt x="228701" y="0"/>
                </a:moveTo>
                <a:lnTo>
                  <a:pt x="218815" y="1996"/>
                </a:lnTo>
                <a:lnTo>
                  <a:pt x="210741" y="7439"/>
                </a:lnTo>
                <a:lnTo>
                  <a:pt x="205297" y="15513"/>
                </a:lnTo>
                <a:lnTo>
                  <a:pt x="203301" y="25400"/>
                </a:lnTo>
                <a:lnTo>
                  <a:pt x="205297" y="35286"/>
                </a:lnTo>
                <a:lnTo>
                  <a:pt x="210741" y="43360"/>
                </a:lnTo>
                <a:lnTo>
                  <a:pt x="218815" y="48803"/>
                </a:lnTo>
                <a:lnTo>
                  <a:pt x="228752" y="50800"/>
                </a:lnTo>
                <a:lnTo>
                  <a:pt x="238639" y="48803"/>
                </a:lnTo>
                <a:lnTo>
                  <a:pt x="246713" y="43360"/>
                </a:lnTo>
                <a:lnTo>
                  <a:pt x="252156" y="35286"/>
                </a:lnTo>
                <a:lnTo>
                  <a:pt x="254152" y="25400"/>
                </a:lnTo>
                <a:lnTo>
                  <a:pt x="252156" y="15513"/>
                </a:lnTo>
                <a:lnTo>
                  <a:pt x="246713" y="7439"/>
                </a:lnTo>
                <a:lnTo>
                  <a:pt x="238639" y="1996"/>
                </a:lnTo>
                <a:lnTo>
                  <a:pt x="228701" y="0"/>
                </a:lnTo>
                <a:close/>
              </a:path>
              <a:path w="2922270" h="2465704">
                <a:moveTo>
                  <a:pt x="330352" y="0"/>
                </a:moveTo>
                <a:lnTo>
                  <a:pt x="320465" y="1996"/>
                </a:lnTo>
                <a:lnTo>
                  <a:pt x="312392" y="7439"/>
                </a:lnTo>
                <a:lnTo>
                  <a:pt x="306948" y="15513"/>
                </a:lnTo>
                <a:lnTo>
                  <a:pt x="304952" y="25400"/>
                </a:lnTo>
                <a:lnTo>
                  <a:pt x="306948" y="35286"/>
                </a:lnTo>
                <a:lnTo>
                  <a:pt x="312392" y="43360"/>
                </a:lnTo>
                <a:lnTo>
                  <a:pt x="320465" y="48803"/>
                </a:lnTo>
                <a:lnTo>
                  <a:pt x="330403" y="50800"/>
                </a:lnTo>
                <a:lnTo>
                  <a:pt x="340290" y="48803"/>
                </a:lnTo>
                <a:lnTo>
                  <a:pt x="348363" y="43360"/>
                </a:lnTo>
                <a:lnTo>
                  <a:pt x="353807" y="35286"/>
                </a:lnTo>
                <a:lnTo>
                  <a:pt x="355803" y="25400"/>
                </a:lnTo>
                <a:lnTo>
                  <a:pt x="353807" y="15513"/>
                </a:lnTo>
                <a:lnTo>
                  <a:pt x="348363" y="7439"/>
                </a:lnTo>
                <a:lnTo>
                  <a:pt x="340290" y="1996"/>
                </a:lnTo>
                <a:lnTo>
                  <a:pt x="330352" y="0"/>
                </a:lnTo>
                <a:close/>
              </a:path>
              <a:path w="2922270" h="2465704">
                <a:moveTo>
                  <a:pt x="432003" y="0"/>
                </a:moveTo>
                <a:lnTo>
                  <a:pt x="422116" y="1996"/>
                </a:lnTo>
                <a:lnTo>
                  <a:pt x="414042" y="7439"/>
                </a:lnTo>
                <a:lnTo>
                  <a:pt x="408599" y="15513"/>
                </a:lnTo>
                <a:lnTo>
                  <a:pt x="406603" y="25400"/>
                </a:lnTo>
                <a:lnTo>
                  <a:pt x="408599" y="35286"/>
                </a:lnTo>
                <a:lnTo>
                  <a:pt x="414042" y="43360"/>
                </a:lnTo>
                <a:lnTo>
                  <a:pt x="422116" y="48803"/>
                </a:lnTo>
                <a:lnTo>
                  <a:pt x="432053" y="50800"/>
                </a:lnTo>
                <a:lnTo>
                  <a:pt x="441940" y="48803"/>
                </a:lnTo>
                <a:lnTo>
                  <a:pt x="450014" y="43360"/>
                </a:lnTo>
                <a:lnTo>
                  <a:pt x="455457" y="35286"/>
                </a:lnTo>
                <a:lnTo>
                  <a:pt x="457453" y="25400"/>
                </a:lnTo>
                <a:lnTo>
                  <a:pt x="455457" y="15513"/>
                </a:lnTo>
                <a:lnTo>
                  <a:pt x="450014" y="7439"/>
                </a:lnTo>
                <a:lnTo>
                  <a:pt x="441940" y="1996"/>
                </a:lnTo>
                <a:lnTo>
                  <a:pt x="432003" y="0"/>
                </a:lnTo>
                <a:close/>
              </a:path>
              <a:path w="2922270" h="2465704">
                <a:moveTo>
                  <a:pt x="533653" y="0"/>
                </a:moveTo>
                <a:lnTo>
                  <a:pt x="523767" y="1996"/>
                </a:lnTo>
                <a:lnTo>
                  <a:pt x="515693" y="7439"/>
                </a:lnTo>
                <a:lnTo>
                  <a:pt x="510250" y="15513"/>
                </a:lnTo>
                <a:lnTo>
                  <a:pt x="508253" y="25400"/>
                </a:lnTo>
                <a:lnTo>
                  <a:pt x="510250" y="35286"/>
                </a:lnTo>
                <a:lnTo>
                  <a:pt x="515693" y="43360"/>
                </a:lnTo>
                <a:lnTo>
                  <a:pt x="523767" y="48803"/>
                </a:lnTo>
                <a:lnTo>
                  <a:pt x="533704" y="50800"/>
                </a:lnTo>
                <a:lnTo>
                  <a:pt x="543591" y="48803"/>
                </a:lnTo>
                <a:lnTo>
                  <a:pt x="551665" y="43360"/>
                </a:lnTo>
                <a:lnTo>
                  <a:pt x="557108" y="35286"/>
                </a:lnTo>
                <a:lnTo>
                  <a:pt x="559104" y="25400"/>
                </a:lnTo>
                <a:lnTo>
                  <a:pt x="557108" y="15513"/>
                </a:lnTo>
                <a:lnTo>
                  <a:pt x="551665" y="7439"/>
                </a:lnTo>
                <a:lnTo>
                  <a:pt x="543591" y="1996"/>
                </a:lnTo>
                <a:lnTo>
                  <a:pt x="533653" y="0"/>
                </a:lnTo>
                <a:close/>
              </a:path>
              <a:path w="2922270" h="2465704">
                <a:moveTo>
                  <a:pt x="635304" y="0"/>
                </a:moveTo>
                <a:lnTo>
                  <a:pt x="625417" y="1996"/>
                </a:lnTo>
                <a:lnTo>
                  <a:pt x="617344" y="7439"/>
                </a:lnTo>
                <a:lnTo>
                  <a:pt x="611900" y="15513"/>
                </a:lnTo>
                <a:lnTo>
                  <a:pt x="609904" y="25400"/>
                </a:lnTo>
                <a:lnTo>
                  <a:pt x="611900" y="35286"/>
                </a:lnTo>
                <a:lnTo>
                  <a:pt x="617344" y="43360"/>
                </a:lnTo>
                <a:lnTo>
                  <a:pt x="625417" y="48803"/>
                </a:lnTo>
                <a:lnTo>
                  <a:pt x="635355" y="50800"/>
                </a:lnTo>
                <a:lnTo>
                  <a:pt x="645242" y="48803"/>
                </a:lnTo>
                <a:lnTo>
                  <a:pt x="653316" y="43360"/>
                </a:lnTo>
                <a:lnTo>
                  <a:pt x="658759" y="35286"/>
                </a:lnTo>
                <a:lnTo>
                  <a:pt x="660755" y="25400"/>
                </a:lnTo>
                <a:lnTo>
                  <a:pt x="658759" y="15513"/>
                </a:lnTo>
                <a:lnTo>
                  <a:pt x="653316" y="7439"/>
                </a:lnTo>
                <a:lnTo>
                  <a:pt x="645242" y="1996"/>
                </a:lnTo>
                <a:lnTo>
                  <a:pt x="635304" y="0"/>
                </a:lnTo>
                <a:close/>
              </a:path>
              <a:path w="2922270" h="2465704">
                <a:moveTo>
                  <a:pt x="736955" y="0"/>
                </a:moveTo>
                <a:lnTo>
                  <a:pt x="727068" y="1996"/>
                </a:lnTo>
                <a:lnTo>
                  <a:pt x="718994" y="7439"/>
                </a:lnTo>
                <a:lnTo>
                  <a:pt x="713551" y="15513"/>
                </a:lnTo>
                <a:lnTo>
                  <a:pt x="711555" y="25400"/>
                </a:lnTo>
                <a:lnTo>
                  <a:pt x="713551" y="35286"/>
                </a:lnTo>
                <a:lnTo>
                  <a:pt x="718994" y="43360"/>
                </a:lnTo>
                <a:lnTo>
                  <a:pt x="727068" y="48803"/>
                </a:lnTo>
                <a:lnTo>
                  <a:pt x="737006" y="50800"/>
                </a:lnTo>
                <a:lnTo>
                  <a:pt x="746893" y="48803"/>
                </a:lnTo>
                <a:lnTo>
                  <a:pt x="754967" y="43360"/>
                </a:lnTo>
                <a:lnTo>
                  <a:pt x="760410" y="35286"/>
                </a:lnTo>
                <a:lnTo>
                  <a:pt x="762406" y="25400"/>
                </a:lnTo>
                <a:lnTo>
                  <a:pt x="760410" y="15513"/>
                </a:lnTo>
                <a:lnTo>
                  <a:pt x="754967" y="7439"/>
                </a:lnTo>
                <a:lnTo>
                  <a:pt x="746893" y="1996"/>
                </a:lnTo>
                <a:lnTo>
                  <a:pt x="736955" y="0"/>
                </a:lnTo>
                <a:close/>
              </a:path>
              <a:path w="2922270" h="2465704">
                <a:moveTo>
                  <a:pt x="838606" y="0"/>
                </a:moveTo>
                <a:lnTo>
                  <a:pt x="828719" y="1996"/>
                </a:lnTo>
                <a:lnTo>
                  <a:pt x="820645" y="7439"/>
                </a:lnTo>
                <a:lnTo>
                  <a:pt x="815202" y="15513"/>
                </a:lnTo>
                <a:lnTo>
                  <a:pt x="813206" y="25400"/>
                </a:lnTo>
                <a:lnTo>
                  <a:pt x="815202" y="35286"/>
                </a:lnTo>
                <a:lnTo>
                  <a:pt x="820645" y="43360"/>
                </a:lnTo>
                <a:lnTo>
                  <a:pt x="828719" y="48803"/>
                </a:lnTo>
                <a:lnTo>
                  <a:pt x="838657" y="50800"/>
                </a:lnTo>
                <a:lnTo>
                  <a:pt x="848544" y="48803"/>
                </a:lnTo>
                <a:lnTo>
                  <a:pt x="856617" y="43360"/>
                </a:lnTo>
                <a:lnTo>
                  <a:pt x="862061" y="35286"/>
                </a:lnTo>
                <a:lnTo>
                  <a:pt x="864057" y="25400"/>
                </a:lnTo>
                <a:lnTo>
                  <a:pt x="862061" y="15513"/>
                </a:lnTo>
                <a:lnTo>
                  <a:pt x="856617" y="7439"/>
                </a:lnTo>
                <a:lnTo>
                  <a:pt x="848544" y="1996"/>
                </a:lnTo>
                <a:lnTo>
                  <a:pt x="838606" y="0"/>
                </a:lnTo>
                <a:close/>
              </a:path>
              <a:path w="2922270" h="2465704">
                <a:moveTo>
                  <a:pt x="940257" y="0"/>
                </a:moveTo>
                <a:lnTo>
                  <a:pt x="930370" y="1996"/>
                </a:lnTo>
                <a:lnTo>
                  <a:pt x="922296" y="7439"/>
                </a:lnTo>
                <a:lnTo>
                  <a:pt x="916853" y="15513"/>
                </a:lnTo>
                <a:lnTo>
                  <a:pt x="914857" y="25400"/>
                </a:lnTo>
                <a:lnTo>
                  <a:pt x="916853" y="35286"/>
                </a:lnTo>
                <a:lnTo>
                  <a:pt x="922296" y="43360"/>
                </a:lnTo>
                <a:lnTo>
                  <a:pt x="930370" y="48803"/>
                </a:lnTo>
                <a:lnTo>
                  <a:pt x="940307" y="50800"/>
                </a:lnTo>
                <a:lnTo>
                  <a:pt x="950194" y="48803"/>
                </a:lnTo>
                <a:lnTo>
                  <a:pt x="958268" y="43360"/>
                </a:lnTo>
                <a:lnTo>
                  <a:pt x="963711" y="35286"/>
                </a:lnTo>
                <a:lnTo>
                  <a:pt x="965707" y="25400"/>
                </a:lnTo>
                <a:lnTo>
                  <a:pt x="963711" y="15513"/>
                </a:lnTo>
                <a:lnTo>
                  <a:pt x="958268" y="7439"/>
                </a:lnTo>
                <a:lnTo>
                  <a:pt x="950194" y="1996"/>
                </a:lnTo>
                <a:lnTo>
                  <a:pt x="940257" y="0"/>
                </a:lnTo>
                <a:close/>
              </a:path>
              <a:path w="2922270" h="2465704">
                <a:moveTo>
                  <a:pt x="1041907" y="0"/>
                </a:moveTo>
                <a:lnTo>
                  <a:pt x="1032021" y="1996"/>
                </a:lnTo>
                <a:lnTo>
                  <a:pt x="1023947" y="7439"/>
                </a:lnTo>
                <a:lnTo>
                  <a:pt x="1018504" y="15513"/>
                </a:lnTo>
                <a:lnTo>
                  <a:pt x="1016507" y="25400"/>
                </a:lnTo>
                <a:lnTo>
                  <a:pt x="1018504" y="35286"/>
                </a:lnTo>
                <a:lnTo>
                  <a:pt x="1023947" y="43360"/>
                </a:lnTo>
                <a:lnTo>
                  <a:pt x="1032021" y="48803"/>
                </a:lnTo>
                <a:lnTo>
                  <a:pt x="1041958" y="50800"/>
                </a:lnTo>
                <a:lnTo>
                  <a:pt x="1051845" y="48803"/>
                </a:lnTo>
                <a:lnTo>
                  <a:pt x="1059919" y="43360"/>
                </a:lnTo>
                <a:lnTo>
                  <a:pt x="1065362" y="35286"/>
                </a:lnTo>
                <a:lnTo>
                  <a:pt x="1067358" y="25400"/>
                </a:lnTo>
                <a:lnTo>
                  <a:pt x="1065362" y="15513"/>
                </a:lnTo>
                <a:lnTo>
                  <a:pt x="1059919" y="7439"/>
                </a:lnTo>
                <a:lnTo>
                  <a:pt x="1051845" y="1996"/>
                </a:lnTo>
                <a:lnTo>
                  <a:pt x="1041907" y="0"/>
                </a:lnTo>
                <a:close/>
              </a:path>
              <a:path w="2922270" h="2465704">
                <a:moveTo>
                  <a:pt x="1143558" y="0"/>
                </a:moveTo>
                <a:lnTo>
                  <a:pt x="1133671" y="1996"/>
                </a:lnTo>
                <a:lnTo>
                  <a:pt x="1125598" y="7439"/>
                </a:lnTo>
                <a:lnTo>
                  <a:pt x="1120154" y="15513"/>
                </a:lnTo>
                <a:lnTo>
                  <a:pt x="1118158" y="25400"/>
                </a:lnTo>
                <a:lnTo>
                  <a:pt x="1120154" y="35286"/>
                </a:lnTo>
                <a:lnTo>
                  <a:pt x="1125598" y="43360"/>
                </a:lnTo>
                <a:lnTo>
                  <a:pt x="1133671" y="48803"/>
                </a:lnTo>
                <a:lnTo>
                  <a:pt x="1143609" y="50800"/>
                </a:lnTo>
                <a:lnTo>
                  <a:pt x="1153496" y="48803"/>
                </a:lnTo>
                <a:lnTo>
                  <a:pt x="1161570" y="43360"/>
                </a:lnTo>
                <a:lnTo>
                  <a:pt x="1167013" y="35286"/>
                </a:lnTo>
                <a:lnTo>
                  <a:pt x="1169009" y="25400"/>
                </a:lnTo>
                <a:lnTo>
                  <a:pt x="1167013" y="15513"/>
                </a:lnTo>
                <a:lnTo>
                  <a:pt x="1161570" y="7439"/>
                </a:lnTo>
                <a:lnTo>
                  <a:pt x="1153496" y="1996"/>
                </a:lnTo>
                <a:lnTo>
                  <a:pt x="1143558" y="0"/>
                </a:lnTo>
                <a:close/>
              </a:path>
              <a:path w="2922270" h="2465704">
                <a:moveTo>
                  <a:pt x="1245209" y="0"/>
                </a:moveTo>
                <a:lnTo>
                  <a:pt x="1235322" y="1996"/>
                </a:lnTo>
                <a:lnTo>
                  <a:pt x="1227248" y="7439"/>
                </a:lnTo>
                <a:lnTo>
                  <a:pt x="1221805" y="15513"/>
                </a:lnTo>
                <a:lnTo>
                  <a:pt x="1219809" y="25400"/>
                </a:lnTo>
                <a:lnTo>
                  <a:pt x="1221805" y="35286"/>
                </a:lnTo>
                <a:lnTo>
                  <a:pt x="1227248" y="43360"/>
                </a:lnTo>
                <a:lnTo>
                  <a:pt x="1235322" y="48803"/>
                </a:lnTo>
                <a:lnTo>
                  <a:pt x="1245260" y="50800"/>
                </a:lnTo>
                <a:lnTo>
                  <a:pt x="1255147" y="48803"/>
                </a:lnTo>
                <a:lnTo>
                  <a:pt x="1263221" y="43360"/>
                </a:lnTo>
                <a:lnTo>
                  <a:pt x="1268664" y="35286"/>
                </a:lnTo>
                <a:lnTo>
                  <a:pt x="1270660" y="25400"/>
                </a:lnTo>
                <a:lnTo>
                  <a:pt x="1268664" y="15513"/>
                </a:lnTo>
                <a:lnTo>
                  <a:pt x="1263221" y="7439"/>
                </a:lnTo>
                <a:lnTo>
                  <a:pt x="1255147" y="1996"/>
                </a:lnTo>
                <a:lnTo>
                  <a:pt x="1245209" y="0"/>
                </a:lnTo>
                <a:close/>
              </a:path>
              <a:path w="2922270" h="2465704">
                <a:moveTo>
                  <a:pt x="1346860" y="0"/>
                </a:moveTo>
                <a:lnTo>
                  <a:pt x="1336973" y="1996"/>
                </a:lnTo>
                <a:lnTo>
                  <a:pt x="1328899" y="7439"/>
                </a:lnTo>
                <a:lnTo>
                  <a:pt x="1323456" y="15513"/>
                </a:lnTo>
                <a:lnTo>
                  <a:pt x="1321460" y="25400"/>
                </a:lnTo>
                <a:lnTo>
                  <a:pt x="1323456" y="35286"/>
                </a:lnTo>
                <a:lnTo>
                  <a:pt x="1328899" y="43360"/>
                </a:lnTo>
                <a:lnTo>
                  <a:pt x="1336973" y="48803"/>
                </a:lnTo>
                <a:lnTo>
                  <a:pt x="1346911" y="50800"/>
                </a:lnTo>
                <a:lnTo>
                  <a:pt x="1356798" y="48803"/>
                </a:lnTo>
                <a:lnTo>
                  <a:pt x="1364871" y="43360"/>
                </a:lnTo>
                <a:lnTo>
                  <a:pt x="1370315" y="35286"/>
                </a:lnTo>
                <a:lnTo>
                  <a:pt x="1372311" y="25400"/>
                </a:lnTo>
                <a:lnTo>
                  <a:pt x="1370315" y="15513"/>
                </a:lnTo>
                <a:lnTo>
                  <a:pt x="1364871" y="7439"/>
                </a:lnTo>
                <a:lnTo>
                  <a:pt x="1356798" y="1996"/>
                </a:lnTo>
                <a:lnTo>
                  <a:pt x="1346860" y="0"/>
                </a:lnTo>
                <a:close/>
              </a:path>
              <a:path w="2922270" h="2465704">
                <a:moveTo>
                  <a:pt x="1448511" y="0"/>
                </a:moveTo>
                <a:lnTo>
                  <a:pt x="1438624" y="1996"/>
                </a:lnTo>
                <a:lnTo>
                  <a:pt x="1430550" y="7439"/>
                </a:lnTo>
                <a:lnTo>
                  <a:pt x="1425107" y="15513"/>
                </a:lnTo>
                <a:lnTo>
                  <a:pt x="1423111" y="25400"/>
                </a:lnTo>
                <a:lnTo>
                  <a:pt x="1425107" y="35286"/>
                </a:lnTo>
                <a:lnTo>
                  <a:pt x="1430550" y="43360"/>
                </a:lnTo>
                <a:lnTo>
                  <a:pt x="1438624" y="48803"/>
                </a:lnTo>
                <a:lnTo>
                  <a:pt x="1448562" y="50800"/>
                </a:lnTo>
                <a:lnTo>
                  <a:pt x="1458448" y="48803"/>
                </a:lnTo>
                <a:lnTo>
                  <a:pt x="1466522" y="43360"/>
                </a:lnTo>
                <a:lnTo>
                  <a:pt x="1471965" y="35286"/>
                </a:lnTo>
                <a:lnTo>
                  <a:pt x="1473962" y="25400"/>
                </a:lnTo>
                <a:lnTo>
                  <a:pt x="1471965" y="15513"/>
                </a:lnTo>
                <a:lnTo>
                  <a:pt x="1466522" y="7439"/>
                </a:lnTo>
                <a:lnTo>
                  <a:pt x="1458448" y="1996"/>
                </a:lnTo>
                <a:lnTo>
                  <a:pt x="1448511" y="0"/>
                </a:lnTo>
                <a:close/>
              </a:path>
              <a:path w="2922270" h="2465704">
                <a:moveTo>
                  <a:pt x="1467700" y="82461"/>
                </a:moveTo>
                <a:lnTo>
                  <a:pt x="1457814" y="84457"/>
                </a:lnTo>
                <a:lnTo>
                  <a:pt x="1449740" y="89900"/>
                </a:lnTo>
                <a:lnTo>
                  <a:pt x="1444297" y="97974"/>
                </a:lnTo>
                <a:lnTo>
                  <a:pt x="1442300" y="107911"/>
                </a:lnTo>
                <a:lnTo>
                  <a:pt x="1444297" y="117798"/>
                </a:lnTo>
                <a:lnTo>
                  <a:pt x="1449740" y="125872"/>
                </a:lnTo>
                <a:lnTo>
                  <a:pt x="1457814" y="131315"/>
                </a:lnTo>
                <a:lnTo>
                  <a:pt x="1467700" y="133311"/>
                </a:lnTo>
                <a:lnTo>
                  <a:pt x="1477587" y="131315"/>
                </a:lnTo>
                <a:lnTo>
                  <a:pt x="1485661" y="125872"/>
                </a:lnTo>
                <a:lnTo>
                  <a:pt x="1491104" y="117798"/>
                </a:lnTo>
                <a:lnTo>
                  <a:pt x="1493100" y="107861"/>
                </a:lnTo>
                <a:lnTo>
                  <a:pt x="1491104" y="97974"/>
                </a:lnTo>
                <a:lnTo>
                  <a:pt x="1485661" y="89900"/>
                </a:lnTo>
                <a:lnTo>
                  <a:pt x="1477587" y="84457"/>
                </a:lnTo>
                <a:lnTo>
                  <a:pt x="1467700" y="82461"/>
                </a:lnTo>
                <a:close/>
              </a:path>
              <a:path w="2922270" h="2465704">
                <a:moveTo>
                  <a:pt x="1467700" y="184111"/>
                </a:moveTo>
                <a:lnTo>
                  <a:pt x="1457814" y="186107"/>
                </a:lnTo>
                <a:lnTo>
                  <a:pt x="1449740" y="191551"/>
                </a:lnTo>
                <a:lnTo>
                  <a:pt x="1444297" y="199624"/>
                </a:lnTo>
                <a:lnTo>
                  <a:pt x="1442300" y="209562"/>
                </a:lnTo>
                <a:lnTo>
                  <a:pt x="1444297" y="219449"/>
                </a:lnTo>
                <a:lnTo>
                  <a:pt x="1449740" y="227522"/>
                </a:lnTo>
                <a:lnTo>
                  <a:pt x="1457814" y="232966"/>
                </a:lnTo>
                <a:lnTo>
                  <a:pt x="1467700" y="234962"/>
                </a:lnTo>
                <a:lnTo>
                  <a:pt x="1477587" y="232966"/>
                </a:lnTo>
                <a:lnTo>
                  <a:pt x="1485661" y="227522"/>
                </a:lnTo>
                <a:lnTo>
                  <a:pt x="1491104" y="219449"/>
                </a:lnTo>
                <a:lnTo>
                  <a:pt x="1493100" y="209511"/>
                </a:lnTo>
                <a:lnTo>
                  <a:pt x="1491104" y="199624"/>
                </a:lnTo>
                <a:lnTo>
                  <a:pt x="1485661" y="191551"/>
                </a:lnTo>
                <a:lnTo>
                  <a:pt x="1477587" y="186107"/>
                </a:lnTo>
                <a:lnTo>
                  <a:pt x="1467700" y="184111"/>
                </a:lnTo>
                <a:close/>
              </a:path>
              <a:path w="2922270" h="2465704">
                <a:moveTo>
                  <a:pt x="1467700" y="285762"/>
                </a:moveTo>
                <a:lnTo>
                  <a:pt x="1457814" y="287758"/>
                </a:lnTo>
                <a:lnTo>
                  <a:pt x="1449740" y="293202"/>
                </a:lnTo>
                <a:lnTo>
                  <a:pt x="1444297" y="301275"/>
                </a:lnTo>
                <a:lnTo>
                  <a:pt x="1442300" y="311213"/>
                </a:lnTo>
                <a:lnTo>
                  <a:pt x="1444297" y="321099"/>
                </a:lnTo>
                <a:lnTo>
                  <a:pt x="1449740" y="329173"/>
                </a:lnTo>
                <a:lnTo>
                  <a:pt x="1457814" y="334617"/>
                </a:lnTo>
                <a:lnTo>
                  <a:pt x="1467700" y="336613"/>
                </a:lnTo>
                <a:lnTo>
                  <a:pt x="1477587" y="334617"/>
                </a:lnTo>
                <a:lnTo>
                  <a:pt x="1485661" y="329173"/>
                </a:lnTo>
                <a:lnTo>
                  <a:pt x="1491104" y="321099"/>
                </a:lnTo>
                <a:lnTo>
                  <a:pt x="1493100" y="311162"/>
                </a:lnTo>
                <a:lnTo>
                  <a:pt x="1491104" y="301275"/>
                </a:lnTo>
                <a:lnTo>
                  <a:pt x="1485661" y="293202"/>
                </a:lnTo>
                <a:lnTo>
                  <a:pt x="1477587" y="287758"/>
                </a:lnTo>
                <a:lnTo>
                  <a:pt x="1467700" y="285762"/>
                </a:lnTo>
                <a:close/>
              </a:path>
              <a:path w="2922270" h="2465704">
                <a:moveTo>
                  <a:pt x="1467700" y="387413"/>
                </a:moveTo>
                <a:lnTo>
                  <a:pt x="1457814" y="389409"/>
                </a:lnTo>
                <a:lnTo>
                  <a:pt x="1449740" y="394852"/>
                </a:lnTo>
                <a:lnTo>
                  <a:pt x="1444297" y="402926"/>
                </a:lnTo>
                <a:lnTo>
                  <a:pt x="1442300" y="412864"/>
                </a:lnTo>
                <a:lnTo>
                  <a:pt x="1444297" y="422750"/>
                </a:lnTo>
                <a:lnTo>
                  <a:pt x="1449740" y="430824"/>
                </a:lnTo>
                <a:lnTo>
                  <a:pt x="1457814" y="436268"/>
                </a:lnTo>
                <a:lnTo>
                  <a:pt x="1467700" y="438264"/>
                </a:lnTo>
                <a:lnTo>
                  <a:pt x="1477587" y="436268"/>
                </a:lnTo>
                <a:lnTo>
                  <a:pt x="1485661" y="430824"/>
                </a:lnTo>
                <a:lnTo>
                  <a:pt x="1491104" y="422750"/>
                </a:lnTo>
                <a:lnTo>
                  <a:pt x="1493100" y="412813"/>
                </a:lnTo>
                <a:lnTo>
                  <a:pt x="1491104" y="402926"/>
                </a:lnTo>
                <a:lnTo>
                  <a:pt x="1485661" y="394852"/>
                </a:lnTo>
                <a:lnTo>
                  <a:pt x="1477587" y="389409"/>
                </a:lnTo>
                <a:lnTo>
                  <a:pt x="1467700" y="387413"/>
                </a:lnTo>
                <a:close/>
              </a:path>
              <a:path w="2922270" h="2465704">
                <a:moveTo>
                  <a:pt x="1467700" y="489064"/>
                </a:moveTo>
                <a:lnTo>
                  <a:pt x="1457814" y="491060"/>
                </a:lnTo>
                <a:lnTo>
                  <a:pt x="1449740" y="496503"/>
                </a:lnTo>
                <a:lnTo>
                  <a:pt x="1444297" y="504577"/>
                </a:lnTo>
                <a:lnTo>
                  <a:pt x="1442300" y="514515"/>
                </a:lnTo>
                <a:lnTo>
                  <a:pt x="1444297" y="524401"/>
                </a:lnTo>
                <a:lnTo>
                  <a:pt x="1449740" y="532475"/>
                </a:lnTo>
                <a:lnTo>
                  <a:pt x="1457814" y="537918"/>
                </a:lnTo>
                <a:lnTo>
                  <a:pt x="1467700" y="539915"/>
                </a:lnTo>
                <a:lnTo>
                  <a:pt x="1477587" y="537918"/>
                </a:lnTo>
                <a:lnTo>
                  <a:pt x="1485661" y="532475"/>
                </a:lnTo>
                <a:lnTo>
                  <a:pt x="1491104" y="524401"/>
                </a:lnTo>
                <a:lnTo>
                  <a:pt x="1493100" y="514464"/>
                </a:lnTo>
                <a:lnTo>
                  <a:pt x="1491104" y="504577"/>
                </a:lnTo>
                <a:lnTo>
                  <a:pt x="1485661" y="496503"/>
                </a:lnTo>
                <a:lnTo>
                  <a:pt x="1477587" y="491060"/>
                </a:lnTo>
                <a:lnTo>
                  <a:pt x="1467700" y="489064"/>
                </a:lnTo>
                <a:close/>
              </a:path>
              <a:path w="2922270" h="2465704">
                <a:moveTo>
                  <a:pt x="1467700" y="590715"/>
                </a:moveTo>
                <a:lnTo>
                  <a:pt x="1457814" y="592711"/>
                </a:lnTo>
                <a:lnTo>
                  <a:pt x="1449740" y="598154"/>
                </a:lnTo>
                <a:lnTo>
                  <a:pt x="1444297" y="606228"/>
                </a:lnTo>
                <a:lnTo>
                  <a:pt x="1442300" y="616165"/>
                </a:lnTo>
                <a:lnTo>
                  <a:pt x="1444297" y="626052"/>
                </a:lnTo>
                <a:lnTo>
                  <a:pt x="1449740" y="634126"/>
                </a:lnTo>
                <a:lnTo>
                  <a:pt x="1457814" y="639569"/>
                </a:lnTo>
                <a:lnTo>
                  <a:pt x="1467700" y="641565"/>
                </a:lnTo>
                <a:lnTo>
                  <a:pt x="1477587" y="639569"/>
                </a:lnTo>
                <a:lnTo>
                  <a:pt x="1485661" y="634126"/>
                </a:lnTo>
                <a:lnTo>
                  <a:pt x="1491104" y="626052"/>
                </a:lnTo>
                <a:lnTo>
                  <a:pt x="1493100" y="616115"/>
                </a:lnTo>
                <a:lnTo>
                  <a:pt x="1491104" y="606228"/>
                </a:lnTo>
                <a:lnTo>
                  <a:pt x="1485661" y="598154"/>
                </a:lnTo>
                <a:lnTo>
                  <a:pt x="1477587" y="592711"/>
                </a:lnTo>
                <a:lnTo>
                  <a:pt x="1467700" y="590715"/>
                </a:lnTo>
                <a:close/>
              </a:path>
              <a:path w="2922270" h="2465704">
                <a:moveTo>
                  <a:pt x="1467700" y="692365"/>
                </a:moveTo>
                <a:lnTo>
                  <a:pt x="1457814" y="694361"/>
                </a:lnTo>
                <a:lnTo>
                  <a:pt x="1449740" y="699805"/>
                </a:lnTo>
                <a:lnTo>
                  <a:pt x="1444297" y="707878"/>
                </a:lnTo>
                <a:lnTo>
                  <a:pt x="1442300" y="717816"/>
                </a:lnTo>
                <a:lnTo>
                  <a:pt x="1444297" y="727703"/>
                </a:lnTo>
                <a:lnTo>
                  <a:pt x="1449740" y="735776"/>
                </a:lnTo>
                <a:lnTo>
                  <a:pt x="1457814" y="741220"/>
                </a:lnTo>
                <a:lnTo>
                  <a:pt x="1467700" y="743216"/>
                </a:lnTo>
                <a:lnTo>
                  <a:pt x="1477587" y="741220"/>
                </a:lnTo>
                <a:lnTo>
                  <a:pt x="1485661" y="735776"/>
                </a:lnTo>
                <a:lnTo>
                  <a:pt x="1491104" y="727703"/>
                </a:lnTo>
                <a:lnTo>
                  <a:pt x="1493100" y="717765"/>
                </a:lnTo>
                <a:lnTo>
                  <a:pt x="1491104" y="707878"/>
                </a:lnTo>
                <a:lnTo>
                  <a:pt x="1485661" y="699805"/>
                </a:lnTo>
                <a:lnTo>
                  <a:pt x="1477587" y="694361"/>
                </a:lnTo>
                <a:lnTo>
                  <a:pt x="1467700" y="692365"/>
                </a:lnTo>
                <a:close/>
              </a:path>
              <a:path w="2922270" h="2465704">
                <a:moveTo>
                  <a:pt x="1467700" y="794016"/>
                </a:moveTo>
                <a:lnTo>
                  <a:pt x="1457814" y="796012"/>
                </a:lnTo>
                <a:lnTo>
                  <a:pt x="1449740" y="801456"/>
                </a:lnTo>
                <a:lnTo>
                  <a:pt x="1444297" y="809529"/>
                </a:lnTo>
                <a:lnTo>
                  <a:pt x="1442300" y="819467"/>
                </a:lnTo>
                <a:lnTo>
                  <a:pt x="1444297" y="829353"/>
                </a:lnTo>
                <a:lnTo>
                  <a:pt x="1449740" y="837427"/>
                </a:lnTo>
                <a:lnTo>
                  <a:pt x="1457814" y="842871"/>
                </a:lnTo>
                <a:lnTo>
                  <a:pt x="1467700" y="844867"/>
                </a:lnTo>
                <a:lnTo>
                  <a:pt x="1477587" y="842871"/>
                </a:lnTo>
                <a:lnTo>
                  <a:pt x="1485661" y="837427"/>
                </a:lnTo>
                <a:lnTo>
                  <a:pt x="1491104" y="829353"/>
                </a:lnTo>
                <a:lnTo>
                  <a:pt x="1493100" y="819416"/>
                </a:lnTo>
                <a:lnTo>
                  <a:pt x="1491104" y="809529"/>
                </a:lnTo>
                <a:lnTo>
                  <a:pt x="1485661" y="801456"/>
                </a:lnTo>
                <a:lnTo>
                  <a:pt x="1477587" y="796012"/>
                </a:lnTo>
                <a:lnTo>
                  <a:pt x="1467700" y="794016"/>
                </a:lnTo>
                <a:close/>
              </a:path>
              <a:path w="2922270" h="2465704">
                <a:moveTo>
                  <a:pt x="1467700" y="895667"/>
                </a:moveTo>
                <a:lnTo>
                  <a:pt x="1457814" y="897663"/>
                </a:lnTo>
                <a:lnTo>
                  <a:pt x="1449740" y="903106"/>
                </a:lnTo>
                <a:lnTo>
                  <a:pt x="1444297" y="911180"/>
                </a:lnTo>
                <a:lnTo>
                  <a:pt x="1442300" y="921118"/>
                </a:lnTo>
                <a:lnTo>
                  <a:pt x="1444297" y="931004"/>
                </a:lnTo>
                <a:lnTo>
                  <a:pt x="1449740" y="939078"/>
                </a:lnTo>
                <a:lnTo>
                  <a:pt x="1457814" y="944522"/>
                </a:lnTo>
                <a:lnTo>
                  <a:pt x="1467700" y="946518"/>
                </a:lnTo>
                <a:lnTo>
                  <a:pt x="1477587" y="944522"/>
                </a:lnTo>
                <a:lnTo>
                  <a:pt x="1485661" y="939078"/>
                </a:lnTo>
                <a:lnTo>
                  <a:pt x="1491104" y="931004"/>
                </a:lnTo>
                <a:lnTo>
                  <a:pt x="1493100" y="921067"/>
                </a:lnTo>
                <a:lnTo>
                  <a:pt x="1491104" y="911180"/>
                </a:lnTo>
                <a:lnTo>
                  <a:pt x="1485661" y="903106"/>
                </a:lnTo>
                <a:lnTo>
                  <a:pt x="1477587" y="897663"/>
                </a:lnTo>
                <a:lnTo>
                  <a:pt x="1467700" y="895667"/>
                </a:lnTo>
                <a:close/>
              </a:path>
              <a:path w="2922270" h="2465704">
                <a:moveTo>
                  <a:pt x="1467700" y="997318"/>
                </a:moveTo>
                <a:lnTo>
                  <a:pt x="1457814" y="999314"/>
                </a:lnTo>
                <a:lnTo>
                  <a:pt x="1449740" y="1004757"/>
                </a:lnTo>
                <a:lnTo>
                  <a:pt x="1444297" y="1012831"/>
                </a:lnTo>
                <a:lnTo>
                  <a:pt x="1442300" y="1022769"/>
                </a:lnTo>
                <a:lnTo>
                  <a:pt x="1444297" y="1032655"/>
                </a:lnTo>
                <a:lnTo>
                  <a:pt x="1449740" y="1040729"/>
                </a:lnTo>
                <a:lnTo>
                  <a:pt x="1457814" y="1046172"/>
                </a:lnTo>
                <a:lnTo>
                  <a:pt x="1467700" y="1048169"/>
                </a:lnTo>
                <a:lnTo>
                  <a:pt x="1477587" y="1046172"/>
                </a:lnTo>
                <a:lnTo>
                  <a:pt x="1485661" y="1040729"/>
                </a:lnTo>
                <a:lnTo>
                  <a:pt x="1491104" y="1032655"/>
                </a:lnTo>
                <a:lnTo>
                  <a:pt x="1493100" y="1022718"/>
                </a:lnTo>
                <a:lnTo>
                  <a:pt x="1491104" y="1012831"/>
                </a:lnTo>
                <a:lnTo>
                  <a:pt x="1485661" y="1004757"/>
                </a:lnTo>
                <a:lnTo>
                  <a:pt x="1477587" y="999314"/>
                </a:lnTo>
                <a:lnTo>
                  <a:pt x="1467700" y="997318"/>
                </a:lnTo>
                <a:close/>
              </a:path>
              <a:path w="2922270" h="2465704">
                <a:moveTo>
                  <a:pt x="1467700" y="1098969"/>
                </a:moveTo>
                <a:lnTo>
                  <a:pt x="1457814" y="1100965"/>
                </a:lnTo>
                <a:lnTo>
                  <a:pt x="1449740" y="1106408"/>
                </a:lnTo>
                <a:lnTo>
                  <a:pt x="1444297" y="1114482"/>
                </a:lnTo>
                <a:lnTo>
                  <a:pt x="1442300" y="1124419"/>
                </a:lnTo>
                <a:lnTo>
                  <a:pt x="1444297" y="1134306"/>
                </a:lnTo>
                <a:lnTo>
                  <a:pt x="1449740" y="1142380"/>
                </a:lnTo>
                <a:lnTo>
                  <a:pt x="1457814" y="1147823"/>
                </a:lnTo>
                <a:lnTo>
                  <a:pt x="1467700" y="1149819"/>
                </a:lnTo>
                <a:lnTo>
                  <a:pt x="1477587" y="1147823"/>
                </a:lnTo>
                <a:lnTo>
                  <a:pt x="1485661" y="1142380"/>
                </a:lnTo>
                <a:lnTo>
                  <a:pt x="1491104" y="1134306"/>
                </a:lnTo>
                <a:lnTo>
                  <a:pt x="1493100" y="1124369"/>
                </a:lnTo>
                <a:lnTo>
                  <a:pt x="1491104" y="1114482"/>
                </a:lnTo>
                <a:lnTo>
                  <a:pt x="1485661" y="1106408"/>
                </a:lnTo>
                <a:lnTo>
                  <a:pt x="1477587" y="1100965"/>
                </a:lnTo>
                <a:lnTo>
                  <a:pt x="1467700" y="1098969"/>
                </a:lnTo>
                <a:close/>
              </a:path>
              <a:path w="2922270" h="2465704">
                <a:moveTo>
                  <a:pt x="1467700" y="1200619"/>
                </a:moveTo>
                <a:lnTo>
                  <a:pt x="1457814" y="1202615"/>
                </a:lnTo>
                <a:lnTo>
                  <a:pt x="1449740" y="1208059"/>
                </a:lnTo>
                <a:lnTo>
                  <a:pt x="1444297" y="1216132"/>
                </a:lnTo>
                <a:lnTo>
                  <a:pt x="1442300" y="1226069"/>
                </a:lnTo>
                <a:lnTo>
                  <a:pt x="1444297" y="1235956"/>
                </a:lnTo>
                <a:lnTo>
                  <a:pt x="1449740" y="1244030"/>
                </a:lnTo>
                <a:lnTo>
                  <a:pt x="1457814" y="1249473"/>
                </a:lnTo>
                <a:lnTo>
                  <a:pt x="1467700" y="1251469"/>
                </a:lnTo>
                <a:lnTo>
                  <a:pt x="1477587" y="1249473"/>
                </a:lnTo>
                <a:lnTo>
                  <a:pt x="1485661" y="1244030"/>
                </a:lnTo>
                <a:lnTo>
                  <a:pt x="1491104" y="1235956"/>
                </a:lnTo>
                <a:lnTo>
                  <a:pt x="1493100" y="1226019"/>
                </a:lnTo>
                <a:lnTo>
                  <a:pt x="1491104" y="1216132"/>
                </a:lnTo>
                <a:lnTo>
                  <a:pt x="1485661" y="1208059"/>
                </a:lnTo>
                <a:lnTo>
                  <a:pt x="1477587" y="1202615"/>
                </a:lnTo>
                <a:lnTo>
                  <a:pt x="1467700" y="1200619"/>
                </a:lnTo>
                <a:close/>
              </a:path>
              <a:path w="2922270" h="2465704">
                <a:moveTo>
                  <a:pt x="1467700" y="1302269"/>
                </a:moveTo>
                <a:lnTo>
                  <a:pt x="1457814" y="1304265"/>
                </a:lnTo>
                <a:lnTo>
                  <a:pt x="1449740" y="1309709"/>
                </a:lnTo>
                <a:lnTo>
                  <a:pt x="1444297" y="1317782"/>
                </a:lnTo>
                <a:lnTo>
                  <a:pt x="1442300" y="1327720"/>
                </a:lnTo>
                <a:lnTo>
                  <a:pt x="1444297" y="1337607"/>
                </a:lnTo>
                <a:lnTo>
                  <a:pt x="1449740" y="1345680"/>
                </a:lnTo>
                <a:lnTo>
                  <a:pt x="1457814" y="1351124"/>
                </a:lnTo>
                <a:lnTo>
                  <a:pt x="1467700" y="1353120"/>
                </a:lnTo>
                <a:lnTo>
                  <a:pt x="1477587" y="1351124"/>
                </a:lnTo>
                <a:lnTo>
                  <a:pt x="1485661" y="1345680"/>
                </a:lnTo>
                <a:lnTo>
                  <a:pt x="1491104" y="1337607"/>
                </a:lnTo>
                <a:lnTo>
                  <a:pt x="1493100" y="1327669"/>
                </a:lnTo>
                <a:lnTo>
                  <a:pt x="1491104" y="1317782"/>
                </a:lnTo>
                <a:lnTo>
                  <a:pt x="1485661" y="1309709"/>
                </a:lnTo>
                <a:lnTo>
                  <a:pt x="1477587" y="1304265"/>
                </a:lnTo>
                <a:lnTo>
                  <a:pt x="1467700" y="1302269"/>
                </a:lnTo>
                <a:close/>
              </a:path>
              <a:path w="2922270" h="2465704">
                <a:moveTo>
                  <a:pt x="1467700" y="1403920"/>
                </a:moveTo>
                <a:lnTo>
                  <a:pt x="1457814" y="1405916"/>
                </a:lnTo>
                <a:lnTo>
                  <a:pt x="1449740" y="1411360"/>
                </a:lnTo>
                <a:lnTo>
                  <a:pt x="1444297" y="1419433"/>
                </a:lnTo>
                <a:lnTo>
                  <a:pt x="1442300" y="1429371"/>
                </a:lnTo>
                <a:lnTo>
                  <a:pt x="1444297" y="1439258"/>
                </a:lnTo>
                <a:lnTo>
                  <a:pt x="1449740" y="1447331"/>
                </a:lnTo>
                <a:lnTo>
                  <a:pt x="1457814" y="1452775"/>
                </a:lnTo>
                <a:lnTo>
                  <a:pt x="1467700" y="1454771"/>
                </a:lnTo>
                <a:lnTo>
                  <a:pt x="1477587" y="1452775"/>
                </a:lnTo>
                <a:lnTo>
                  <a:pt x="1485661" y="1447331"/>
                </a:lnTo>
                <a:lnTo>
                  <a:pt x="1491104" y="1439258"/>
                </a:lnTo>
                <a:lnTo>
                  <a:pt x="1493100" y="1429320"/>
                </a:lnTo>
                <a:lnTo>
                  <a:pt x="1491104" y="1419433"/>
                </a:lnTo>
                <a:lnTo>
                  <a:pt x="1485661" y="1411360"/>
                </a:lnTo>
                <a:lnTo>
                  <a:pt x="1477587" y="1405916"/>
                </a:lnTo>
                <a:lnTo>
                  <a:pt x="1467700" y="1403920"/>
                </a:lnTo>
                <a:close/>
              </a:path>
              <a:path w="2922270" h="2465704">
                <a:moveTo>
                  <a:pt x="1467700" y="1505571"/>
                </a:moveTo>
                <a:lnTo>
                  <a:pt x="1457814" y="1507567"/>
                </a:lnTo>
                <a:lnTo>
                  <a:pt x="1449740" y="1513010"/>
                </a:lnTo>
                <a:lnTo>
                  <a:pt x="1444297" y="1521084"/>
                </a:lnTo>
                <a:lnTo>
                  <a:pt x="1442300" y="1531021"/>
                </a:lnTo>
                <a:lnTo>
                  <a:pt x="1444297" y="1540908"/>
                </a:lnTo>
                <a:lnTo>
                  <a:pt x="1449740" y="1548982"/>
                </a:lnTo>
                <a:lnTo>
                  <a:pt x="1457814" y="1554425"/>
                </a:lnTo>
                <a:lnTo>
                  <a:pt x="1467700" y="1556421"/>
                </a:lnTo>
                <a:lnTo>
                  <a:pt x="1477587" y="1554425"/>
                </a:lnTo>
                <a:lnTo>
                  <a:pt x="1485661" y="1548982"/>
                </a:lnTo>
                <a:lnTo>
                  <a:pt x="1491104" y="1540908"/>
                </a:lnTo>
                <a:lnTo>
                  <a:pt x="1493100" y="1530971"/>
                </a:lnTo>
                <a:lnTo>
                  <a:pt x="1491104" y="1521084"/>
                </a:lnTo>
                <a:lnTo>
                  <a:pt x="1485661" y="1513010"/>
                </a:lnTo>
                <a:lnTo>
                  <a:pt x="1477587" y="1507567"/>
                </a:lnTo>
                <a:lnTo>
                  <a:pt x="1467700" y="1505571"/>
                </a:lnTo>
                <a:close/>
              </a:path>
              <a:path w="2922270" h="2465704">
                <a:moveTo>
                  <a:pt x="1467700" y="1607221"/>
                </a:moveTo>
                <a:lnTo>
                  <a:pt x="1457814" y="1609218"/>
                </a:lnTo>
                <a:lnTo>
                  <a:pt x="1449740" y="1614661"/>
                </a:lnTo>
                <a:lnTo>
                  <a:pt x="1444297" y="1622735"/>
                </a:lnTo>
                <a:lnTo>
                  <a:pt x="1442300" y="1632672"/>
                </a:lnTo>
                <a:lnTo>
                  <a:pt x="1444297" y="1642559"/>
                </a:lnTo>
                <a:lnTo>
                  <a:pt x="1449740" y="1650633"/>
                </a:lnTo>
                <a:lnTo>
                  <a:pt x="1457814" y="1656076"/>
                </a:lnTo>
                <a:lnTo>
                  <a:pt x="1467700" y="1658072"/>
                </a:lnTo>
                <a:lnTo>
                  <a:pt x="1477587" y="1656076"/>
                </a:lnTo>
                <a:lnTo>
                  <a:pt x="1485661" y="1650633"/>
                </a:lnTo>
                <a:lnTo>
                  <a:pt x="1491104" y="1642559"/>
                </a:lnTo>
                <a:lnTo>
                  <a:pt x="1493100" y="1632621"/>
                </a:lnTo>
                <a:lnTo>
                  <a:pt x="1491104" y="1622735"/>
                </a:lnTo>
                <a:lnTo>
                  <a:pt x="1485661" y="1614661"/>
                </a:lnTo>
                <a:lnTo>
                  <a:pt x="1477587" y="1609218"/>
                </a:lnTo>
                <a:lnTo>
                  <a:pt x="1467700" y="1607221"/>
                </a:lnTo>
                <a:close/>
              </a:path>
              <a:path w="2922270" h="2465704">
                <a:moveTo>
                  <a:pt x="1467700" y="1708872"/>
                </a:moveTo>
                <a:lnTo>
                  <a:pt x="1457814" y="1710868"/>
                </a:lnTo>
                <a:lnTo>
                  <a:pt x="1449740" y="1716312"/>
                </a:lnTo>
                <a:lnTo>
                  <a:pt x="1444297" y="1724386"/>
                </a:lnTo>
                <a:lnTo>
                  <a:pt x="1442300" y="1734323"/>
                </a:lnTo>
                <a:lnTo>
                  <a:pt x="1444297" y="1744210"/>
                </a:lnTo>
                <a:lnTo>
                  <a:pt x="1449740" y="1752284"/>
                </a:lnTo>
                <a:lnTo>
                  <a:pt x="1457814" y="1757727"/>
                </a:lnTo>
                <a:lnTo>
                  <a:pt x="1467700" y="1759723"/>
                </a:lnTo>
                <a:lnTo>
                  <a:pt x="1477587" y="1757727"/>
                </a:lnTo>
                <a:lnTo>
                  <a:pt x="1485661" y="1752284"/>
                </a:lnTo>
                <a:lnTo>
                  <a:pt x="1491104" y="1744210"/>
                </a:lnTo>
                <a:lnTo>
                  <a:pt x="1493100" y="1734272"/>
                </a:lnTo>
                <a:lnTo>
                  <a:pt x="1491104" y="1724386"/>
                </a:lnTo>
                <a:lnTo>
                  <a:pt x="1485661" y="1716312"/>
                </a:lnTo>
                <a:lnTo>
                  <a:pt x="1477587" y="1710868"/>
                </a:lnTo>
                <a:lnTo>
                  <a:pt x="1467700" y="1708872"/>
                </a:lnTo>
                <a:close/>
              </a:path>
              <a:path w="2922270" h="2465704">
                <a:moveTo>
                  <a:pt x="1467700" y="1810523"/>
                </a:moveTo>
                <a:lnTo>
                  <a:pt x="1457814" y="1812519"/>
                </a:lnTo>
                <a:lnTo>
                  <a:pt x="1449740" y="1817963"/>
                </a:lnTo>
                <a:lnTo>
                  <a:pt x="1444297" y="1826036"/>
                </a:lnTo>
                <a:lnTo>
                  <a:pt x="1442300" y="1835974"/>
                </a:lnTo>
                <a:lnTo>
                  <a:pt x="1444297" y="1845861"/>
                </a:lnTo>
                <a:lnTo>
                  <a:pt x="1449740" y="1853934"/>
                </a:lnTo>
                <a:lnTo>
                  <a:pt x="1457814" y="1859378"/>
                </a:lnTo>
                <a:lnTo>
                  <a:pt x="1467700" y="1861374"/>
                </a:lnTo>
                <a:lnTo>
                  <a:pt x="1477587" y="1859378"/>
                </a:lnTo>
                <a:lnTo>
                  <a:pt x="1485661" y="1853934"/>
                </a:lnTo>
                <a:lnTo>
                  <a:pt x="1491104" y="1845861"/>
                </a:lnTo>
                <a:lnTo>
                  <a:pt x="1493100" y="1835923"/>
                </a:lnTo>
                <a:lnTo>
                  <a:pt x="1491104" y="1826036"/>
                </a:lnTo>
                <a:lnTo>
                  <a:pt x="1485661" y="1817963"/>
                </a:lnTo>
                <a:lnTo>
                  <a:pt x="1477587" y="1812519"/>
                </a:lnTo>
                <a:lnTo>
                  <a:pt x="1467700" y="1810523"/>
                </a:lnTo>
                <a:close/>
              </a:path>
              <a:path w="2922270" h="2465704">
                <a:moveTo>
                  <a:pt x="1467700" y="1912174"/>
                </a:moveTo>
                <a:lnTo>
                  <a:pt x="1457814" y="1914170"/>
                </a:lnTo>
                <a:lnTo>
                  <a:pt x="1449740" y="1919614"/>
                </a:lnTo>
                <a:lnTo>
                  <a:pt x="1444297" y="1927687"/>
                </a:lnTo>
                <a:lnTo>
                  <a:pt x="1442300" y="1937625"/>
                </a:lnTo>
                <a:lnTo>
                  <a:pt x="1444297" y="1947512"/>
                </a:lnTo>
                <a:lnTo>
                  <a:pt x="1449740" y="1955585"/>
                </a:lnTo>
                <a:lnTo>
                  <a:pt x="1457814" y="1961029"/>
                </a:lnTo>
                <a:lnTo>
                  <a:pt x="1467700" y="1963025"/>
                </a:lnTo>
                <a:lnTo>
                  <a:pt x="1477587" y="1961029"/>
                </a:lnTo>
                <a:lnTo>
                  <a:pt x="1485661" y="1955585"/>
                </a:lnTo>
                <a:lnTo>
                  <a:pt x="1491104" y="1947512"/>
                </a:lnTo>
                <a:lnTo>
                  <a:pt x="1493100" y="1937574"/>
                </a:lnTo>
                <a:lnTo>
                  <a:pt x="1491104" y="1927687"/>
                </a:lnTo>
                <a:lnTo>
                  <a:pt x="1485661" y="1919614"/>
                </a:lnTo>
                <a:lnTo>
                  <a:pt x="1477587" y="1914170"/>
                </a:lnTo>
                <a:lnTo>
                  <a:pt x="1467700" y="1912174"/>
                </a:lnTo>
                <a:close/>
              </a:path>
              <a:path w="2922270" h="2465704">
                <a:moveTo>
                  <a:pt x="1467700" y="2013825"/>
                </a:moveTo>
                <a:lnTo>
                  <a:pt x="1457814" y="2015821"/>
                </a:lnTo>
                <a:lnTo>
                  <a:pt x="1449740" y="2021264"/>
                </a:lnTo>
                <a:lnTo>
                  <a:pt x="1444297" y="2029338"/>
                </a:lnTo>
                <a:lnTo>
                  <a:pt x="1442300" y="2039275"/>
                </a:lnTo>
                <a:lnTo>
                  <a:pt x="1444297" y="2049162"/>
                </a:lnTo>
                <a:lnTo>
                  <a:pt x="1449740" y="2057236"/>
                </a:lnTo>
                <a:lnTo>
                  <a:pt x="1457814" y="2062679"/>
                </a:lnTo>
                <a:lnTo>
                  <a:pt x="1467700" y="2064675"/>
                </a:lnTo>
                <a:lnTo>
                  <a:pt x="1477587" y="2062679"/>
                </a:lnTo>
                <a:lnTo>
                  <a:pt x="1485661" y="2057236"/>
                </a:lnTo>
                <a:lnTo>
                  <a:pt x="1491104" y="2049162"/>
                </a:lnTo>
                <a:lnTo>
                  <a:pt x="1493100" y="2039225"/>
                </a:lnTo>
                <a:lnTo>
                  <a:pt x="1491104" y="2029338"/>
                </a:lnTo>
                <a:lnTo>
                  <a:pt x="1485661" y="2021264"/>
                </a:lnTo>
                <a:lnTo>
                  <a:pt x="1477587" y="2015821"/>
                </a:lnTo>
                <a:lnTo>
                  <a:pt x="1467700" y="2013825"/>
                </a:lnTo>
                <a:close/>
              </a:path>
              <a:path w="2922270" h="2465704">
                <a:moveTo>
                  <a:pt x="1467700" y="2115475"/>
                </a:moveTo>
                <a:lnTo>
                  <a:pt x="1457814" y="2117472"/>
                </a:lnTo>
                <a:lnTo>
                  <a:pt x="1449740" y="2122915"/>
                </a:lnTo>
                <a:lnTo>
                  <a:pt x="1444297" y="2130989"/>
                </a:lnTo>
                <a:lnTo>
                  <a:pt x="1442300" y="2140926"/>
                </a:lnTo>
                <a:lnTo>
                  <a:pt x="1444297" y="2150813"/>
                </a:lnTo>
                <a:lnTo>
                  <a:pt x="1449740" y="2158887"/>
                </a:lnTo>
                <a:lnTo>
                  <a:pt x="1457814" y="2164330"/>
                </a:lnTo>
                <a:lnTo>
                  <a:pt x="1467700" y="2166326"/>
                </a:lnTo>
                <a:lnTo>
                  <a:pt x="1477587" y="2164330"/>
                </a:lnTo>
                <a:lnTo>
                  <a:pt x="1485661" y="2158887"/>
                </a:lnTo>
                <a:lnTo>
                  <a:pt x="1491104" y="2150813"/>
                </a:lnTo>
                <a:lnTo>
                  <a:pt x="1493100" y="2140875"/>
                </a:lnTo>
                <a:lnTo>
                  <a:pt x="1491104" y="2130989"/>
                </a:lnTo>
                <a:lnTo>
                  <a:pt x="1485661" y="2122915"/>
                </a:lnTo>
                <a:lnTo>
                  <a:pt x="1477587" y="2117472"/>
                </a:lnTo>
                <a:lnTo>
                  <a:pt x="1467700" y="2115475"/>
                </a:lnTo>
                <a:close/>
              </a:path>
              <a:path w="2922270" h="2465704">
                <a:moveTo>
                  <a:pt x="1467700" y="2217126"/>
                </a:moveTo>
                <a:lnTo>
                  <a:pt x="1457814" y="2219122"/>
                </a:lnTo>
                <a:lnTo>
                  <a:pt x="1449740" y="2224566"/>
                </a:lnTo>
                <a:lnTo>
                  <a:pt x="1444297" y="2232640"/>
                </a:lnTo>
                <a:lnTo>
                  <a:pt x="1442300" y="2242577"/>
                </a:lnTo>
                <a:lnTo>
                  <a:pt x="1444297" y="2252464"/>
                </a:lnTo>
                <a:lnTo>
                  <a:pt x="1449740" y="2260538"/>
                </a:lnTo>
                <a:lnTo>
                  <a:pt x="1457814" y="2265981"/>
                </a:lnTo>
                <a:lnTo>
                  <a:pt x="1467700" y="2267977"/>
                </a:lnTo>
                <a:lnTo>
                  <a:pt x="1477587" y="2265981"/>
                </a:lnTo>
                <a:lnTo>
                  <a:pt x="1485661" y="2260538"/>
                </a:lnTo>
                <a:lnTo>
                  <a:pt x="1491104" y="2252464"/>
                </a:lnTo>
                <a:lnTo>
                  <a:pt x="1493100" y="2242526"/>
                </a:lnTo>
                <a:lnTo>
                  <a:pt x="1491104" y="2232640"/>
                </a:lnTo>
                <a:lnTo>
                  <a:pt x="1485661" y="2224566"/>
                </a:lnTo>
                <a:lnTo>
                  <a:pt x="1477587" y="2219122"/>
                </a:lnTo>
                <a:lnTo>
                  <a:pt x="1467700" y="2217126"/>
                </a:lnTo>
                <a:close/>
              </a:path>
              <a:path w="2922270" h="2465704">
                <a:moveTo>
                  <a:pt x="1467700" y="2318777"/>
                </a:moveTo>
                <a:lnTo>
                  <a:pt x="1457814" y="2320773"/>
                </a:lnTo>
                <a:lnTo>
                  <a:pt x="1449740" y="2326216"/>
                </a:lnTo>
                <a:lnTo>
                  <a:pt x="1444297" y="2334290"/>
                </a:lnTo>
                <a:lnTo>
                  <a:pt x="1442300" y="2344228"/>
                </a:lnTo>
                <a:lnTo>
                  <a:pt x="1444297" y="2354115"/>
                </a:lnTo>
                <a:lnTo>
                  <a:pt x="1449740" y="2362188"/>
                </a:lnTo>
                <a:lnTo>
                  <a:pt x="1457814" y="2367632"/>
                </a:lnTo>
                <a:lnTo>
                  <a:pt x="1467700" y="2369628"/>
                </a:lnTo>
                <a:lnTo>
                  <a:pt x="1477587" y="2367632"/>
                </a:lnTo>
                <a:lnTo>
                  <a:pt x="1485661" y="2362188"/>
                </a:lnTo>
                <a:lnTo>
                  <a:pt x="1491104" y="2354115"/>
                </a:lnTo>
                <a:lnTo>
                  <a:pt x="1493100" y="2344177"/>
                </a:lnTo>
                <a:lnTo>
                  <a:pt x="1491104" y="2334290"/>
                </a:lnTo>
                <a:lnTo>
                  <a:pt x="1485661" y="2326216"/>
                </a:lnTo>
                <a:lnTo>
                  <a:pt x="1477587" y="2320773"/>
                </a:lnTo>
                <a:lnTo>
                  <a:pt x="1467700" y="2318777"/>
                </a:lnTo>
                <a:close/>
              </a:path>
              <a:path w="2922270" h="2465704">
                <a:moveTo>
                  <a:pt x="1473528" y="2414600"/>
                </a:moveTo>
                <a:lnTo>
                  <a:pt x="1463641" y="2416596"/>
                </a:lnTo>
                <a:lnTo>
                  <a:pt x="1455568" y="2422040"/>
                </a:lnTo>
                <a:lnTo>
                  <a:pt x="1450124" y="2430113"/>
                </a:lnTo>
                <a:lnTo>
                  <a:pt x="1448128" y="2440000"/>
                </a:lnTo>
                <a:lnTo>
                  <a:pt x="1450124" y="2449887"/>
                </a:lnTo>
                <a:lnTo>
                  <a:pt x="1455568" y="2457960"/>
                </a:lnTo>
                <a:lnTo>
                  <a:pt x="1463641" y="2463404"/>
                </a:lnTo>
                <a:lnTo>
                  <a:pt x="1473579" y="2465400"/>
                </a:lnTo>
                <a:lnTo>
                  <a:pt x="1483466" y="2463404"/>
                </a:lnTo>
                <a:lnTo>
                  <a:pt x="1491540" y="2457960"/>
                </a:lnTo>
                <a:lnTo>
                  <a:pt x="1496983" y="2449887"/>
                </a:lnTo>
                <a:lnTo>
                  <a:pt x="1498979" y="2440000"/>
                </a:lnTo>
                <a:lnTo>
                  <a:pt x="1496983" y="2430113"/>
                </a:lnTo>
                <a:lnTo>
                  <a:pt x="1491540" y="2422040"/>
                </a:lnTo>
                <a:lnTo>
                  <a:pt x="1483466" y="2416596"/>
                </a:lnTo>
                <a:lnTo>
                  <a:pt x="1473528" y="2414600"/>
                </a:lnTo>
                <a:close/>
              </a:path>
              <a:path w="2922270" h="2465704">
                <a:moveTo>
                  <a:pt x="1575179" y="2414600"/>
                </a:moveTo>
                <a:lnTo>
                  <a:pt x="1565292" y="2416596"/>
                </a:lnTo>
                <a:lnTo>
                  <a:pt x="1557219" y="2422040"/>
                </a:lnTo>
                <a:lnTo>
                  <a:pt x="1551775" y="2430113"/>
                </a:lnTo>
                <a:lnTo>
                  <a:pt x="1549779" y="2440000"/>
                </a:lnTo>
                <a:lnTo>
                  <a:pt x="1551775" y="2449887"/>
                </a:lnTo>
                <a:lnTo>
                  <a:pt x="1557219" y="2457960"/>
                </a:lnTo>
                <a:lnTo>
                  <a:pt x="1565292" y="2463404"/>
                </a:lnTo>
                <a:lnTo>
                  <a:pt x="1575230" y="2465400"/>
                </a:lnTo>
                <a:lnTo>
                  <a:pt x="1585117" y="2463404"/>
                </a:lnTo>
                <a:lnTo>
                  <a:pt x="1593191" y="2457960"/>
                </a:lnTo>
                <a:lnTo>
                  <a:pt x="1598634" y="2449887"/>
                </a:lnTo>
                <a:lnTo>
                  <a:pt x="1600630" y="2440000"/>
                </a:lnTo>
                <a:lnTo>
                  <a:pt x="1598634" y="2430113"/>
                </a:lnTo>
                <a:lnTo>
                  <a:pt x="1593191" y="2422040"/>
                </a:lnTo>
                <a:lnTo>
                  <a:pt x="1585117" y="2416596"/>
                </a:lnTo>
                <a:lnTo>
                  <a:pt x="1575179" y="2414600"/>
                </a:lnTo>
                <a:close/>
              </a:path>
              <a:path w="2922270" h="2465704">
                <a:moveTo>
                  <a:pt x="1676830" y="2414600"/>
                </a:moveTo>
                <a:lnTo>
                  <a:pt x="1666943" y="2416596"/>
                </a:lnTo>
                <a:lnTo>
                  <a:pt x="1658869" y="2422040"/>
                </a:lnTo>
                <a:lnTo>
                  <a:pt x="1653426" y="2430113"/>
                </a:lnTo>
                <a:lnTo>
                  <a:pt x="1651430" y="2440000"/>
                </a:lnTo>
                <a:lnTo>
                  <a:pt x="1653426" y="2449887"/>
                </a:lnTo>
                <a:lnTo>
                  <a:pt x="1658869" y="2457960"/>
                </a:lnTo>
                <a:lnTo>
                  <a:pt x="1666943" y="2463404"/>
                </a:lnTo>
                <a:lnTo>
                  <a:pt x="1676881" y="2465400"/>
                </a:lnTo>
                <a:lnTo>
                  <a:pt x="1686768" y="2463404"/>
                </a:lnTo>
                <a:lnTo>
                  <a:pt x="1694841" y="2457960"/>
                </a:lnTo>
                <a:lnTo>
                  <a:pt x="1700285" y="2449887"/>
                </a:lnTo>
                <a:lnTo>
                  <a:pt x="1702281" y="2440000"/>
                </a:lnTo>
                <a:lnTo>
                  <a:pt x="1700285" y="2430113"/>
                </a:lnTo>
                <a:lnTo>
                  <a:pt x="1694841" y="2422040"/>
                </a:lnTo>
                <a:lnTo>
                  <a:pt x="1686768" y="2416596"/>
                </a:lnTo>
                <a:lnTo>
                  <a:pt x="1676830" y="2414600"/>
                </a:lnTo>
                <a:close/>
              </a:path>
              <a:path w="2922270" h="2465704">
                <a:moveTo>
                  <a:pt x="1778481" y="2414600"/>
                </a:moveTo>
                <a:lnTo>
                  <a:pt x="1768594" y="2416596"/>
                </a:lnTo>
                <a:lnTo>
                  <a:pt x="1760520" y="2422040"/>
                </a:lnTo>
                <a:lnTo>
                  <a:pt x="1755077" y="2430113"/>
                </a:lnTo>
                <a:lnTo>
                  <a:pt x="1753081" y="2440000"/>
                </a:lnTo>
                <a:lnTo>
                  <a:pt x="1755077" y="2449887"/>
                </a:lnTo>
                <a:lnTo>
                  <a:pt x="1760520" y="2457960"/>
                </a:lnTo>
                <a:lnTo>
                  <a:pt x="1768594" y="2463404"/>
                </a:lnTo>
                <a:lnTo>
                  <a:pt x="1778532" y="2465400"/>
                </a:lnTo>
                <a:lnTo>
                  <a:pt x="1788419" y="2463404"/>
                </a:lnTo>
                <a:lnTo>
                  <a:pt x="1796492" y="2457960"/>
                </a:lnTo>
                <a:lnTo>
                  <a:pt x="1801936" y="2449887"/>
                </a:lnTo>
                <a:lnTo>
                  <a:pt x="1803932" y="2440000"/>
                </a:lnTo>
                <a:lnTo>
                  <a:pt x="1801936" y="2430113"/>
                </a:lnTo>
                <a:lnTo>
                  <a:pt x="1796492" y="2422040"/>
                </a:lnTo>
                <a:lnTo>
                  <a:pt x="1788419" y="2416596"/>
                </a:lnTo>
                <a:lnTo>
                  <a:pt x="1778481" y="2414600"/>
                </a:lnTo>
                <a:close/>
              </a:path>
              <a:path w="2922270" h="2465704">
                <a:moveTo>
                  <a:pt x="1880132" y="2414600"/>
                </a:moveTo>
                <a:lnTo>
                  <a:pt x="1870245" y="2416596"/>
                </a:lnTo>
                <a:lnTo>
                  <a:pt x="1862171" y="2422040"/>
                </a:lnTo>
                <a:lnTo>
                  <a:pt x="1856728" y="2430113"/>
                </a:lnTo>
                <a:lnTo>
                  <a:pt x="1854732" y="2440000"/>
                </a:lnTo>
                <a:lnTo>
                  <a:pt x="1856728" y="2449887"/>
                </a:lnTo>
                <a:lnTo>
                  <a:pt x="1862171" y="2457960"/>
                </a:lnTo>
                <a:lnTo>
                  <a:pt x="1870245" y="2463404"/>
                </a:lnTo>
                <a:lnTo>
                  <a:pt x="1880182" y="2465400"/>
                </a:lnTo>
                <a:lnTo>
                  <a:pt x="1890069" y="2463404"/>
                </a:lnTo>
                <a:lnTo>
                  <a:pt x="1898143" y="2457960"/>
                </a:lnTo>
                <a:lnTo>
                  <a:pt x="1903586" y="2449887"/>
                </a:lnTo>
                <a:lnTo>
                  <a:pt x="1905582" y="2440000"/>
                </a:lnTo>
                <a:lnTo>
                  <a:pt x="1903586" y="2430113"/>
                </a:lnTo>
                <a:lnTo>
                  <a:pt x="1898143" y="2422040"/>
                </a:lnTo>
                <a:lnTo>
                  <a:pt x="1890069" y="2416596"/>
                </a:lnTo>
                <a:lnTo>
                  <a:pt x="1880132" y="2414600"/>
                </a:lnTo>
                <a:close/>
              </a:path>
              <a:path w="2922270" h="2465704">
                <a:moveTo>
                  <a:pt x="1981782" y="2414600"/>
                </a:moveTo>
                <a:lnTo>
                  <a:pt x="1971895" y="2416596"/>
                </a:lnTo>
                <a:lnTo>
                  <a:pt x="1963822" y="2422040"/>
                </a:lnTo>
                <a:lnTo>
                  <a:pt x="1958378" y="2430113"/>
                </a:lnTo>
                <a:lnTo>
                  <a:pt x="1956382" y="2440000"/>
                </a:lnTo>
                <a:lnTo>
                  <a:pt x="1958378" y="2449887"/>
                </a:lnTo>
                <a:lnTo>
                  <a:pt x="1963822" y="2457960"/>
                </a:lnTo>
                <a:lnTo>
                  <a:pt x="1971895" y="2463404"/>
                </a:lnTo>
                <a:lnTo>
                  <a:pt x="1981833" y="2465400"/>
                </a:lnTo>
                <a:lnTo>
                  <a:pt x="1991720" y="2463404"/>
                </a:lnTo>
                <a:lnTo>
                  <a:pt x="1999794" y="2457960"/>
                </a:lnTo>
                <a:lnTo>
                  <a:pt x="2005237" y="2449887"/>
                </a:lnTo>
                <a:lnTo>
                  <a:pt x="2007233" y="2440000"/>
                </a:lnTo>
                <a:lnTo>
                  <a:pt x="2005237" y="2430113"/>
                </a:lnTo>
                <a:lnTo>
                  <a:pt x="1999794" y="2422040"/>
                </a:lnTo>
                <a:lnTo>
                  <a:pt x="1991720" y="2416596"/>
                </a:lnTo>
                <a:lnTo>
                  <a:pt x="1981782" y="2414600"/>
                </a:lnTo>
                <a:close/>
              </a:path>
              <a:path w="2922270" h="2465704">
                <a:moveTo>
                  <a:pt x="2083433" y="2414600"/>
                </a:moveTo>
                <a:lnTo>
                  <a:pt x="2073546" y="2416596"/>
                </a:lnTo>
                <a:lnTo>
                  <a:pt x="2065473" y="2422040"/>
                </a:lnTo>
                <a:lnTo>
                  <a:pt x="2060029" y="2430113"/>
                </a:lnTo>
                <a:lnTo>
                  <a:pt x="2058033" y="2440000"/>
                </a:lnTo>
                <a:lnTo>
                  <a:pt x="2060029" y="2449887"/>
                </a:lnTo>
                <a:lnTo>
                  <a:pt x="2065473" y="2457960"/>
                </a:lnTo>
                <a:lnTo>
                  <a:pt x="2073546" y="2463404"/>
                </a:lnTo>
                <a:lnTo>
                  <a:pt x="2083484" y="2465400"/>
                </a:lnTo>
                <a:lnTo>
                  <a:pt x="2093371" y="2463404"/>
                </a:lnTo>
                <a:lnTo>
                  <a:pt x="2101445" y="2457960"/>
                </a:lnTo>
                <a:lnTo>
                  <a:pt x="2106888" y="2449887"/>
                </a:lnTo>
                <a:lnTo>
                  <a:pt x="2108884" y="2440000"/>
                </a:lnTo>
                <a:lnTo>
                  <a:pt x="2106888" y="2430113"/>
                </a:lnTo>
                <a:lnTo>
                  <a:pt x="2101445" y="2422040"/>
                </a:lnTo>
                <a:lnTo>
                  <a:pt x="2093371" y="2416596"/>
                </a:lnTo>
                <a:lnTo>
                  <a:pt x="2083433" y="2414600"/>
                </a:lnTo>
                <a:close/>
              </a:path>
              <a:path w="2922270" h="2465704">
                <a:moveTo>
                  <a:pt x="2185084" y="2414600"/>
                </a:moveTo>
                <a:lnTo>
                  <a:pt x="2175197" y="2416596"/>
                </a:lnTo>
                <a:lnTo>
                  <a:pt x="2167123" y="2422040"/>
                </a:lnTo>
                <a:lnTo>
                  <a:pt x="2161680" y="2430113"/>
                </a:lnTo>
                <a:lnTo>
                  <a:pt x="2159684" y="2440000"/>
                </a:lnTo>
                <a:lnTo>
                  <a:pt x="2161680" y="2449887"/>
                </a:lnTo>
                <a:lnTo>
                  <a:pt x="2167123" y="2457960"/>
                </a:lnTo>
                <a:lnTo>
                  <a:pt x="2175197" y="2463404"/>
                </a:lnTo>
                <a:lnTo>
                  <a:pt x="2185135" y="2465400"/>
                </a:lnTo>
                <a:lnTo>
                  <a:pt x="2195022" y="2463404"/>
                </a:lnTo>
                <a:lnTo>
                  <a:pt x="2203095" y="2457960"/>
                </a:lnTo>
                <a:lnTo>
                  <a:pt x="2208539" y="2449887"/>
                </a:lnTo>
                <a:lnTo>
                  <a:pt x="2210535" y="2440000"/>
                </a:lnTo>
                <a:lnTo>
                  <a:pt x="2208539" y="2430113"/>
                </a:lnTo>
                <a:lnTo>
                  <a:pt x="2203095" y="2422040"/>
                </a:lnTo>
                <a:lnTo>
                  <a:pt x="2195022" y="2416596"/>
                </a:lnTo>
                <a:lnTo>
                  <a:pt x="2185084" y="2414600"/>
                </a:lnTo>
                <a:close/>
              </a:path>
              <a:path w="2922270" h="2465704">
                <a:moveTo>
                  <a:pt x="2286735" y="2414600"/>
                </a:moveTo>
                <a:lnTo>
                  <a:pt x="2276848" y="2416596"/>
                </a:lnTo>
                <a:lnTo>
                  <a:pt x="2268774" y="2422040"/>
                </a:lnTo>
                <a:lnTo>
                  <a:pt x="2263331" y="2430113"/>
                </a:lnTo>
                <a:lnTo>
                  <a:pt x="2261335" y="2440000"/>
                </a:lnTo>
                <a:lnTo>
                  <a:pt x="2263331" y="2449887"/>
                </a:lnTo>
                <a:lnTo>
                  <a:pt x="2268774" y="2457960"/>
                </a:lnTo>
                <a:lnTo>
                  <a:pt x="2276848" y="2463404"/>
                </a:lnTo>
                <a:lnTo>
                  <a:pt x="2286786" y="2465400"/>
                </a:lnTo>
                <a:lnTo>
                  <a:pt x="2296673" y="2463404"/>
                </a:lnTo>
                <a:lnTo>
                  <a:pt x="2304746" y="2457960"/>
                </a:lnTo>
                <a:lnTo>
                  <a:pt x="2310190" y="2449887"/>
                </a:lnTo>
                <a:lnTo>
                  <a:pt x="2312186" y="2440000"/>
                </a:lnTo>
                <a:lnTo>
                  <a:pt x="2310190" y="2430113"/>
                </a:lnTo>
                <a:lnTo>
                  <a:pt x="2304746" y="2422040"/>
                </a:lnTo>
                <a:lnTo>
                  <a:pt x="2296673" y="2416596"/>
                </a:lnTo>
                <a:lnTo>
                  <a:pt x="2286735" y="2414600"/>
                </a:lnTo>
                <a:close/>
              </a:path>
              <a:path w="2922270" h="2465704">
                <a:moveTo>
                  <a:pt x="2388386" y="2414600"/>
                </a:moveTo>
                <a:lnTo>
                  <a:pt x="2378499" y="2416596"/>
                </a:lnTo>
                <a:lnTo>
                  <a:pt x="2370425" y="2422040"/>
                </a:lnTo>
                <a:lnTo>
                  <a:pt x="2364982" y="2430113"/>
                </a:lnTo>
                <a:lnTo>
                  <a:pt x="2362986" y="2440000"/>
                </a:lnTo>
                <a:lnTo>
                  <a:pt x="2364982" y="2449887"/>
                </a:lnTo>
                <a:lnTo>
                  <a:pt x="2370425" y="2457960"/>
                </a:lnTo>
                <a:lnTo>
                  <a:pt x="2378499" y="2463404"/>
                </a:lnTo>
                <a:lnTo>
                  <a:pt x="2388436" y="2465400"/>
                </a:lnTo>
                <a:lnTo>
                  <a:pt x="2398323" y="2463404"/>
                </a:lnTo>
                <a:lnTo>
                  <a:pt x="2406397" y="2457960"/>
                </a:lnTo>
                <a:lnTo>
                  <a:pt x="2411840" y="2449887"/>
                </a:lnTo>
                <a:lnTo>
                  <a:pt x="2413836" y="2440000"/>
                </a:lnTo>
                <a:lnTo>
                  <a:pt x="2411840" y="2430113"/>
                </a:lnTo>
                <a:lnTo>
                  <a:pt x="2406397" y="2422040"/>
                </a:lnTo>
                <a:lnTo>
                  <a:pt x="2398323" y="2416596"/>
                </a:lnTo>
                <a:lnTo>
                  <a:pt x="2388386" y="2414600"/>
                </a:lnTo>
                <a:close/>
              </a:path>
              <a:path w="2922270" h="2465704">
                <a:moveTo>
                  <a:pt x="2490036" y="2414600"/>
                </a:moveTo>
                <a:lnTo>
                  <a:pt x="2480149" y="2416596"/>
                </a:lnTo>
                <a:lnTo>
                  <a:pt x="2472076" y="2422040"/>
                </a:lnTo>
                <a:lnTo>
                  <a:pt x="2466632" y="2430113"/>
                </a:lnTo>
                <a:lnTo>
                  <a:pt x="2464636" y="2440000"/>
                </a:lnTo>
                <a:lnTo>
                  <a:pt x="2466632" y="2449887"/>
                </a:lnTo>
                <a:lnTo>
                  <a:pt x="2472076" y="2457960"/>
                </a:lnTo>
                <a:lnTo>
                  <a:pt x="2480149" y="2463404"/>
                </a:lnTo>
                <a:lnTo>
                  <a:pt x="2490087" y="2465400"/>
                </a:lnTo>
                <a:lnTo>
                  <a:pt x="2499974" y="2463404"/>
                </a:lnTo>
                <a:lnTo>
                  <a:pt x="2508047" y="2457960"/>
                </a:lnTo>
                <a:lnTo>
                  <a:pt x="2513491" y="2449887"/>
                </a:lnTo>
                <a:lnTo>
                  <a:pt x="2515487" y="2440000"/>
                </a:lnTo>
                <a:lnTo>
                  <a:pt x="2513491" y="2430113"/>
                </a:lnTo>
                <a:lnTo>
                  <a:pt x="2508047" y="2422040"/>
                </a:lnTo>
                <a:lnTo>
                  <a:pt x="2499974" y="2416596"/>
                </a:lnTo>
                <a:lnTo>
                  <a:pt x="2490036" y="2414600"/>
                </a:lnTo>
                <a:close/>
              </a:path>
              <a:path w="2922270" h="2465704">
                <a:moveTo>
                  <a:pt x="2591687" y="2414600"/>
                </a:moveTo>
                <a:lnTo>
                  <a:pt x="2581800" y="2416596"/>
                </a:lnTo>
                <a:lnTo>
                  <a:pt x="2573727" y="2422040"/>
                </a:lnTo>
                <a:lnTo>
                  <a:pt x="2568283" y="2430113"/>
                </a:lnTo>
                <a:lnTo>
                  <a:pt x="2566287" y="2440000"/>
                </a:lnTo>
                <a:lnTo>
                  <a:pt x="2568283" y="2449887"/>
                </a:lnTo>
                <a:lnTo>
                  <a:pt x="2573727" y="2457960"/>
                </a:lnTo>
                <a:lnTo>
                  <a:pt x="2581800" y="2463404"/>
                </a:lnTo>
                <a:lnTo>
                  <a:pt x="2591738" y="2465400"/>
                </a:lnTo>
                <a:lnTo>
                  <a:pt x="2601624" y="2463404"/>
                </a:lnTo>
                <a:lnTo>
                  <a:pt x="2609698" y="2457960"/>
                </a:lnTo>
                <a:lnTo>
                  <a:pt x="2615142" y="2449887"/>
                </a:lnTo>
                <a:lnTo>
                  <a:pt x="2617138" y="2440000"/>
                </a:lnTo>
                <a:lnTo>
                  <a:pt x="2615142" y="2430113"/>
                </a:lnTo>
                <a:lnTo>
                  <a:pt x="2609698" y="2422040"/>
                </a:lnTo>
                <a:lnTo>
                  <a:pt x="2601624" y="2416596"/>
                </a:lnTo>
                <a:lnTo>
                  <a:pt x="2591687" y="2414600"/>
                </a:lnTo>
                <a:close/>
              </a:path>
              <a:path w="2922270" h="2465704">
                <a:moveTo>
                  <a:pt x="2693338" y="2414600"/>
                </a:moveTo>
                <a:lnTo>
                  <a:pt x="2683451" y="2416596"/>
                </a:lnTo>
                <a:lnTo>
                  <a:pt x="2675377" y="2422040"/>
                </a:lnTo>
                <a:lnTo>
                  <a:pt x="2669934" y="2430113"/>
                </a:lnTo>
                <a:lnTo>
                  <a:pt x="2667938" y="2440000"/>
                </a:lnTo>
                <a:lnTo>
                  <a:pt x="2669934" y="2449887"/>
                </a:lnTo>
                <a:lnTo>
                  <a:pt x="2675377" y="2457960"/>
                </a:lnTo>
                <a:lnTo>
                  <a:pt x="2683451" y="2463404"/>
                </a:lnTo>
                <a:lnTo>
                  <a:pt x="2693389" y="2465400"/>
                </a:lnTo>
                <a:lnTo>
                  <a:pt x="2703275" y="2463404"/>
                </a:lnTo>
                <a:lnTo>
                  <a:pt x="2711349" y="2457960"/>
                </a:lnTo>
                <a:lnTo>
                  <a:pt x="2716793" y="2449887"/>
                </a:lnTo>
                <a:lnTo>
                  <a:pt x="2718789" y="2440000"/>
                </a:lnTo>
                <a:lnTo>
                  <a:pt x="2716793" y="2430113"/>
                </a:lnTo>
                <a:lnTo>
                  <a:pt x="2711349" y="2422040"/>
                </a:lnTo>
                <a:lnTo>
                  <a:pt x="2703275" y="2416596"/>
                </a:lnTo>
                <a:lnTo>
                  <a:pt x="2693338" y="2414600"/>
                </a:lnTo>
                <a:close/>
              </a:path>
              <a:path w="2922270" h="2465704">
                <a:moveTo>
                  <a:pt x="2794989" y="2414600"/>
                </a:moveTo>
                <a:lnTo>
                  <a:pt x="2785102" y="2416596"/>
                </a:lnTo>
                <a:lnTo>
                  <a:pt x="2777028" y="2422040"/>
                </a:lnTo>
                <a:lnTo>
                  <a:pt x="2771585" y="2430113"/>
                </a:lnTo>
                <a:lnTo>
                  <a:pt x="2769589" y="2440000"/>
                </a:lnTo>
                <a:lnTo>
                  <a:pt x="2771585" y="2449887"/>
                </a:lnTo>
                <a:lnTo>
                  <a:pt x="2777028" y="2457960"/>
                </a:lnTo>
                <a:lnTo>
                  <a:pt x="2785102" y="2463404"/>
                </a:lnTo>
                <a:lnTo>
                  <a:pt x="2795040" y="2465400"/>
                </a:lnTo>
                <a:lnTo>
                  <a:pt x="2804927" y="2463404"/>
                </a:lnTo>
                <a:lnTo>
                  <a:pt x="2813000" y="2457960"/>
                </a:lnTo>
                <a:lnTo>
                  <a:pt x="2818444" y="2449887"/>
                </a:lnTo>
                <a:lnTo>
                  <a:pt x="2820440" y="2440000"/>
                </a:lnTo>
                <a:lnTo>
                  <a:pt x="2818444" y="2430113"/>
                </a:lnTo>
                <a:lnTo>
                  <a:pt x="2813000" y="2422040"/>
                </a:lnTo>
                <a:lnTo>
                  <a:pt x="2804927" y="2416596"/>
                </a:lnTo>
                <a:lnTo>
                  <a:pt x="2794989" y="2414600"/>
                </a:lnTo>
                <a:close/>
              </a:path>
              <a:path w="2922270" h="2465704">
                <a:moveTo>
                  <a:pt x="2896640" y="2414600"/>
                </a:moveTo>
                <a:lnTo>
                  <a:pt x="2886753" y="2416596"/>
                </a:lnTo>
                <a:lnTo>
                  <a:pt x="2878679" y="2422040"/>
                </a:lnTo>
                <a:lnTo>
                  <a:pt x="2873236" y="2430113"/>
                </a:lnTo>
                <a:lnTo>
                  <a:pt x="2871240" y="2440000"/>
                </a:lnTo>
                <a:lnTo>
                  <a:pt x="2873236" y="2449887"/>
                </a:lnTo>
                <a:lnTo>
                  <a:pt x="2878679" y="2457960"/>
                </a:lnTo>
                <a:lnTo>
                  <a:pt x="2886753" y="2463404"/>
                </a:lnTo>
                <a:lnTo>
                  <a:pt x="2896690" y="2465400"/>
                </a:lnTo>
                <a:lnTo>
                  <a:pt x="2906577" y="2463404"/>
                </a:lnTo>
                <a:lnTo>
                  <a:pt x="2914651" y="2457960"/>
                </a:lnTo>
                <a:lnTo>
                  <a:pt x="2920094" y="2449887"/>
                </a:lnTo>
                <a:lnTo>
                  <a:pt x="2922090" y="2440000"/>
                </a:lnTo>
                <a:lnTo>
                  <a:pt x="2920094" y="2430113"/>
                </a:lnTo>
                <a:lnTo>
                  <a:pt x="2914651" y="2422040"/>
                </a:lnTo>
                <a:lnTo>
                  <a:pt x="2906577" y="2416596"/>
                </a:lnTo>
                <a:lnTo>
                  <a:pt x="2896640" y="2414600"/>
                </a:lnTo>
                <a:close/>
              </a:path>
            </a:pathLst>
          </a:custGeom>
          <a:solidFill>
            <a:srgbClr val="130F25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970659" y="7534147"/>
            <a:ext cx="7687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9">
                <a:solidFill>
                  <a:srgbClr val="130F25"/>
                </a:solidFill>
                <a:latin typeface="Arial Black"/>
                <a:cs typeface="Arial Black"/>
              </a:rPr>
              <a:t>Develop</a:t>
            </a:r>
            <a:r>
              <a:rPr dirty="0" sz="30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25">
                <a:solidFill>
                  <a:srgbClr val="130F25"/>
                </a:solidFill>
                <a:latin typeface="Arial Black"/>
                <a:cs typeface="Arial Black"/>
              </a:rPr>
              <a:t>entirely</a:t>
            </a:r>
            <a:r>
              <a:rPr dirty="0" sz="30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325">
                <a:solidFill>
                  <a:srgbClr val="130F25"/>
                </a:solidFill>
                <a:latin typeface="Arial Black"/>
                <a:cs typeface="Arial Black"/>
              </a:rPr>
              <a:t>new</a:t>
            </a:r>
            <a:r>
              <a:rPr dirty="0" sz="30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130F25"/>
                </a:solidFill>
                <a:latin typeface="Arial Black"/>
                <a:cs typeface="Arial Black"/>
              </a:rPr>
              <a:t>types</a:t>
            </a:r>
            <a:r>
              <a:rPr dirty="0" sz="30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17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0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000" spc="-265">
                <a:solidFill>
                  <a:srgbClr val="130F25"/>
                </a:solidFill>
                <a:latin typeface="Arial Black"/>
                <a:cs typeface="Arial Black"/>
              </a:rPr>
              <a:t>applications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636" y="5361633"/>
            <a:ext cx="1499600" cy="149960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8088374" y="2785429"/>
            <a:ext cx="7484745" cy="1424305"/>
            <a:chOff x="8088374" y="2785429"/>
            <a:chExt cx="7484745" cy="142430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8374" y="2785429"/>
              <a:ext cx="1424222" cy="142422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0452" y="2785429"/>
              <a:ext cx="1424222" cy="142422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2530" y="2785429"/>
              <a:ext cx="1424222" cy="142422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4607" y="2785429"/>
              <a:ext cx="1424222" cy="142422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6689" y="2785429"/>
              <a:ext cx="1424216" cy="14242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8765" y="2785429"/>
              <a:ext cx="1424222" cy="1424222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7960897" y="5276809"/>
            <a:ext cx="2707005" cy="1554480"/>
            <a:chOff x="7960897" y="5276809"/>
            <a:chExt cx="2707005" cy="1554480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0897" y="5276809"/>
              <a:ext cx="1554478" cy="155447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3083" y="5361632"/>
              <a:ext cx="1384546" cy="1384546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88374" y="8022132"/>
            <a:ext cx="1627421" cy="16274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1138999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635">
                <a:solidFill>
                  <a:srgbClr val="FFFFFF"/>
                </a:solidFill>
              </a:rPr>
              <a:t>Named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350">
                <a:solidFill>
                  <a:srgbClr val="FFFFFF"/>
                </a:solidFill>
              </a:rPr>
              <a:t>Entity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465">
                <a:solidFill>
                  <a:srgbClr val="FFFFFF"/>
                </a:solidFill>
              </a:rPr>
              <a:t>Recognition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pc="-440"/>
              <a:t>Primary</a:t>
            </a:r>
            <a:r>
              <a:rPr dirty="0" spc="-335"/>
              <a:t> </a:t>
            </a:r>
            <a:r>
              <a:rPr dirty="0" spc="-350"/>
              <a:t>purpose</a:t>
            </a:r>
            <a:r>
              <a:rPr dirty="0" spc="-345"/>
              <a:t> </a:t>
            </a:r>
            <a:r>
              <a:rPr dirty="0" spc="-484"/>
              <a:t>is</a:t>
            </a:r>
            <a:r>
              <a:rPr dirty="0" spc="-345"/>
              <a:t> </a:t>
            </a:r>
            <a:r>
              <a:rPr dirty="0" spc="-310"/>
              <a:t>to</a:t>
            </a:r>
            <a:r>
              <a:rPr dirty="0" spc="-335"/>
              <a:t> </a:t>
            </a:r>
            <a:r>
              <a:rPr dirty="0" spc="-310"/>
              <a:t>identify</a:t>
            </a:r>
            <a:r>
              <a:rPr dirty="0" spc="-335"/>
              <a:t> </a:t>
            </a:r>
            <a:r>
              <a:rPr dirty="0" spc="-385"/>
              <a:t>and</a:t>
            </a:r>
            <a:r>
              <a:rPr dirty="0" spc="-345"/>
              <a:t> </a:t>
            </a:r>
            <a:r>
              <a:rPr dirty="0" spc="-440"/>
              <a:t>classify</a:t>
            </a:r>
            <a:r>
              <a:rPr dirty="0" spc="-330"/>
              <a:t> </a:t>
            </a:r>
            <a:r>
              <a:rPr dirty="0" spc="-465"/>
              <a:t>named </a:t>
            </a:r>
            <a:r>
              <a:rPr dirty="0" spc="-370"/>
              <a:t>entities</a:t>
            </a:r>
            <a:r>
              <a:rPr dirty="0" spc="-340"/>
              <a:t> in</a:t>
            </a:r>
            <a:r>
              <a:rPr dirty="0" spc="-335"/>
              <a:t> </a:t>
            </a:r>
            <a:r>
              <a:rPr dirty="0" spc="-315"/>
              <a:t>the</a:t>
            </a:r>
            <a:r>
              <a:rPr dirty="0" spc="-340"/>
              <a:t> </a:t>
            </a:r>
            <a:r>
              <a:rPr dirty="0" spc="-434"/>
              <a:t>text.</a:t>
            </a:r>
          </a:p>
          <a:p>
            <a:pPr marL="12700" marR="1303020">
              <a:lnSpc>
                <a:spcPct val="100400"/>
              </a:lnSpc>
              <a:spcBef>
                <a:spcPts val="2620"/>
              </a:spcBef>
            </a:pPr>
            <a:r>
              <a:rPr dirty="0" spc="-405"/>
              <a:t>Useful</a:t>
            </a:r>
            <a:r>
              <a:rPr dirty="0" spc="-345"/>
              <a:t> </a:t>
            </a:r>
            <a:r>
              <a:rPr dirty="0" spc="-285"/>
              <a:t>for</a:t>
            </a:r>
            <a:r>
              <a:rPr dirty="0" spc="-345"/>
              <a:t> </a:t>
            </a:r>
            <a:r>
              <a:rPr dirty="0" spc="-480"/>
              <a:t>many</a:t>
            </a:r>
            <a:r>
              <a:rPr dirty="0" spc="-340"/>
              <a:t> </a:t>
            </a:r>
            <a:r>
              <a:rPr dirty="0" spc="-395"/>
              <a:t>applications</a:t>
            </a:r>
            <a:r>
              <a:rPr dirty="0" spc="-345"/>
              <a:t> </a:t>
            </a:r>
            <a:r>
              <a:rPr dirty="0" spc="-465"/>
              <a:t>like</a:t>
            </a:r>
            <a:r>
              <a:rPr dirty="0" spc="-345"/>
              <a:t> </a:t>
            </a:r>
            <a:r>
              <a:rPr dirty="0" spc="-375"/>
              <a:t>information </a:t>
            </a:r>
            <a:r>
              <a:rPr dirty="0" spc="-390"/>
              <a:t>retrieval,</a:t>
            </a:r>
            <a:r>
              <a:rPr dirty="0" spc="-305"/>
              <a:t> </a:t>
            </a:r>
            <a:r>
              <a:rPr dirty="0" spc="-370"/>
              <a:t>document</a:t>
            </a:r>
            <a:r>
              <a:rPr dirty="0" spc="-300"/>
              <a:t> </a:t>
            </a:r>
            <a:r>
              <a:rPr dirty="0" spc="-385"/>
              <a:t>organization,</a:t>
            </a:r>
            <a:r>
              <a:rPr dirty="0" spc="-300"/>
              <a:t> </a:t>
            </a:r>
            <a:r>
              <a:rPr dirty="0" spc="-430"/>
              <a:t>chatbots...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142016" y="2198116"/>
            <a:ext cx="14011275" cy="701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 b="1">
                <a:solidFill>
                  <a:srgbClr val="130F25"/>
                </a:solidFill>
                <a:latin typeface="Calibri"/>
                <a:cs typeface="Calibri"/>
              </a:rPr>
              <a:t>PERSON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Names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individuals,</a:t>
            </a:r>
            <a:r>
              <a:rPr dirty="0" sz="3400" spc="-6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such</a:t>
            </a:r>
            <a:r>
              <a:rPr dirty="0" sz="3400" spc="-6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"Xavier</a:t>
            </a:r>
            <a:r>
              <a:rPr dirty="0" sz="3400" spc="-6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 spc="-10">
                <a:solidFill>
                  <a:srgbClr val="374151"/>
                </a:solidFill>
                <a:latin typeface="Calibri"/>
                <a:cs typeface="Calibri"/>
              </a:rPr>
              <a:t>Morera"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60"/>
              </a:spcBef>
            </a:pPr>
            <a:r>
              <a:rPr dirty="0" sz="3400" spc="-10" b="1">
                <a:solidFill>
                  <a:srgbClr val="130F25"/>
                </a:solidFill>
                <a:latin typeface="Calibri"/>
                <a:cs typeface="Calibri"/>
              </a:rPr>
              <a:t>ORGANIZATION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Names</a:t>
            </a:r>
            <a:r>
              <a:rPr dirty="0" sz="3400" spc="-11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dirty="0" sz="3400" spc="-10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companies,</a:t>
            </a:r>
            <a:r>
              <a:rPr dirty="0" sz="3400" spc="-9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institutions,</a:t>
            </a:r>
            <a:r>
              <a:rPr dirty="0" sz="3400" spc="-9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or</a:t>
            </a:r>
            <a:r>
              <a:rPr dirty="0" sz="3400" spc="-10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groups,</a:t>
            </a:r>
            <a:r>
              <a:rPr dirty="0" sz="3400" spc="-9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like</a:t>
            </a:r>
            <a:r>
              <a:rPr dirty="0" sz="3400" spc="-10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 spc="-10">
                <a:solidFill>
                  <a:srgbClr val="374151"/>
                </a:solidFill>
                <a:latin typeface="Calibri"/>
                <a:cs typeface="Calibri"/>
              </a:rPr>
              <a:t>"Pluralsight"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9"/>
              </a:spcBef>
            </a:pPr>
            <a:r>
              <a:rPr dirty="0" sz="3400" spc="-10" b="1">
                <a:solidFill>
                  <a:srgbClr val="130F25"/>
                </a:solidFill>
                <a:latin typeface="Calibri"/>
                <a:cs typeface="Calibri"/>
              </a:rPr>
              <a:t>LOCATION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Names</a:t>
            </a:r>
            <a:r>
              <a:rPr dirty="0" sz="3400" spc="-8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places,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including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countries,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cities,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landmarks,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such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dirty="0" sz="3400" spc="-8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"Costa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 spc="-20">
                <a:solidFill>
                  <a:srgbClr val="374151"/>
                </a:solidFill>
                <a:latin typeface="Calibri"/>
                <a:cs typeface="Calibri"/>
              </a:rPr>
              <a:t>Rica"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4"/>
              </a:spcBef>
            </a:pPr>
            <a:r>
              <a:rPr dirty="0" sz="3400" spc="-20" b="1">
                <a:solidFill>
                  <a:srgbClr val="130F25"/>
                </a:solidFill>
                <a:latin typeface="Calibri"/>
                <a:cs typeface="Calibri"/>
              </a:rPr>
              <a:t>DATE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Expressions</a:t>
            </a:r>
            <a:r>
              <a:rPr dirty="0" sz="3400" spc="-9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dates</a:t>
            </a:r>
            <a:r>
              <a:rPr dirty="0" sz="3400" spc="-8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times,</a:t>
            </a:r>
            <a:r>
              <a:rPr dirty="0" sz="3400" spc="-6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such</a:t>
            </a:r>
            <a:r>
              <a:rPr dirty="0" sz="3400" spc="-7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"February</a:t>
            </a:r>
            <a:r>
              <a:rPr dirty="0" sz="3400" spc="-7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24,</a:t>
            </a:r>
            <a:r>
              <a:rPr dirty="0" sz="3400" spc="-6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 spc="-10">
                <a:solidFill>
                  <a:srgbClr val="374151"/>
                </a:solidFill>
                <a:latin typeface="Calibri"/>
                <a:cs typeface="Calibri"/>
              </a:rPr>
              <a:t>2024"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95"/>
              </a:spcBef>
            </a:pPr>
            <a:r>
              <a:rPr dirty="0" sz="3400" spc="-10" b="1">
                <a:solidFill>
                  <a:srgbClr val="130F25"/>
                </a:solidFill>
                <a:latin typeface="Calibri"/>
                <a:cs typeface="Calibri"/>
              </a:rPr>
              <a:t>EVENT</a:t>
            </a:r>
            <a:endParaRPr sz="3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Names</a:t>
            </a:r>
            <a:r>
              <a:rPr dirty="0" sz="3400" spc="-10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dirty="0" sz="3400" spc="-9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events</a:t>
            </a:r>
            <a:r>
              <a:rPr dirty="0" sz="3400" spc="-9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or</a:t>
            </a:r>
            <a:r>
              <a:rPr dirty="0" sz="3400" spc="-8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occurrences,</a:t>
            </a:r>
            <a:r>
              <a:rPr dirty="0" sz="3400" spc="-9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like</a:t>
            </a:r>
            <a:r>
              <a:rPr dirty="0" sz="3400" spc="-9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>
                <a:solidFill>
                  <a:srgbClr val="374151"/>
                </a:solidFill>
                <a:latin typeface="Calibri"/>
                <a:cs typeface="Calibri"/>
              </a:rPr>
              <a:t>"Author</a:t>
            </a:r>
            <a:r>
              <a:rPr dirty="0" sz="3400" spc="-8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dirty="0" sz="3400" spc="-10">
                <a:solidFill>
                  <a:srgbClr val="374151"/>
                </a:solidFill>
                <a:latin typeface="Calibri"/>
                <a:cs typeface="Calibri"/>
              </a:rPr>
              <a:t>Summit"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77971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65"/>
              <a:t>Common</a:t>
            </a:r>
            <a:r>
              <a:rPr dirty="0" sz="4800" spc="-320"/>
              <a:t> </a:t>
            </a:r>
            <a:r>
              <a:rPr dirty="0" sz="4800" spc="-434"/>
              <a:t>Types</a:t>
            </a:r>
            <a:r>
              <a:rPr dirty="0" sz="4800" spc="-325"/>
              <a:t> </a:t>
            </a:r>
            <a:r>
              <a:rPr dirty="0" sz="4800" spc="-160"/>
              <a:t>of</a:t>
            </a:r>
            <a:r>
              <a:rPr dirty="0" sz="4800" spc="-310"/>
              <a:t> </a:t>
            </a:r>
            <a:r>
              <a:rPr dirty="0" sz="4800" spc="-305"/>
              <a:t>Entities</a:t>
            </a:r>
            <a:endParaRPr sz="4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1093787" y="2144713"/>
            <a:ext cx="1217930" cy="7172325"/>
            <a:chOff x="1093787" y="2144713"/>
            <a:chExt cx="1217930" cy="717232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580" y="8101013"/>
              <a:ext cx="1216025" cy="12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2773171"/>
            <a:ext cx="14856460" cy="606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Morera</a:t>
            </a:r>
            <a:r>
              <a:rPr dirty="0" sz="7200" spc="-1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5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Pluralsight</a:t>
            </a:r>
            <a:r>
              <a:rPr dirty="0" sz="7200" spc="-2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author.</a:t>
            </a:r>
            <a:r>
              <a:rPr dirty="0" sz="7200" spc="-2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7200" spc="-2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25">
                <a:solidFill>
                  <a:srgbClr val="FFFFFF"/>
                </a:solidFill>
                <a:latin typeface="Courier New"/>
                <a:cs typeface="Courier New"/>
              </a:rPr>
              <a:t>has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been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creating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courses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since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October</a:t>
            </a:r>
            <a:r>
              <a:rPr dirty="0" sz="7200" spc="-20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2013.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lives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25">
                <a:solidFill>
                  <a:srgbClr val="FFFFFF"/>
                </a:solidFill>
                <a:latin typeface="Courier New"/>
                <a:cs typeface="Courier New"/>
              </a:rPr>
              <a:t>in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Costa</a:t>
            </a:r>
            <a:r>
              <a:rPr dirty="0" sz="7200" spc="-2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Rica.</a:t>
            </a:r>
            <a:endParaRPr sz="7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56699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80">
                <a:solidFill>
                  <a:srgbClr val="FFFFFF"/>
                </a:solidFill>
              </a:rPr>
              <a:t>An</a:t>
            </a:r>
            <a:r>
              <a:rPr dirty="0" sz="4800" spc="-325">
                <a:solidFill>
                  <a:srgbClr val="FFFFFF"/>
                </a:solidFill>
              </a:rPr>
              <a:t> </a:t>
            </a:r>
            <a:r>
              <a:rPr dirty="0" sz="4800" spc="-440">
                <a:solidFill>
                  <a:srgbClr val="FFFFFF"/>
                </a:solidFill>
              </a:rPr>
              <a:t>Example</a:t>
            </a:r>
            <a:r>
              <a:rPr dirty="0" sz="4800" spc="-325">
                <a:solidFill>
                  <a:srgbClr val="FFFFFF"/>
                </a:solidFill>
              </a:rPr>
              <a:t> </a:t>
            </a:r>
            <a:r>
              <a:rPr dirty="0" sz="4800" spc="-160">
                <a:solidFill>
                  <a:srgbClr val="FFFFFF"/>
                </a:solidFill>
              </a:rPr>
              <a:t>of</a:t>
            </a:r>
            <a:r>
              <a:rPr dirty="0" sz="4800" spc="-320">
                <a:solidFill>
                  <a:srgbClr val="FFFFFF"/>
                </a:solidFill>
              </a:rPr>
              <a:t> </a:t>
            </a:r>
            <a:r>
              <a:rPr dirty="0" sz="4800" spc="-480">
                <a:solidFill>
                  <a:srgbClr val="FFFFFF"/>
                </a:solidFill>
              </a:rPr>
              <a:t>NER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2797556"/>
            <a:ext cx="14856460" cy="606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7200">
                <a:solidFill>
                  <a:srgbClr val="FF1675"/>
                </a:solidFill>
                <a:latin typeface="Courier New"/>
                <a:cs typeface="Courier New"/>
              </a:rPr>
              <a:t>Xavier</a:t>
            </a:r>
            <a:r>
              <a:rPr dirty="0" sz="7200" spc="-200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1675"/>
                </a:solidFill>
                <a:latin typeface="Courier New"/>
                <a:cs typeface="Courier New"/>
              </a:rPr>
              <a:t>Morera</a:t>
            </a:r>
            <a:r>
              <a:rPr dirty="0" sz="7200" spc="-195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5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dirty="0" sz="7200">
                <a:solidFill>
                  <a:srgbClr val="00A3FE"/>
                </a:solidFill>
                <a:latin typeface="Courier New"/>
                <a:cs typeface="Courier New"/>
              </a:rPr>
              <a:t>Pluralsight</a:t>
            </a:r>
            <a:r>
              <a:rPr dirty="0" sz="7200" spc="-28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author.</a:t>
            </a:r>
            <a:r>
              <a:rPr dirty="0" sz="7200" spc="-2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7200" spc="-2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25">
                <a:solidFill>
                  <a:srgbClr val="FFFFFF"/>
                </a:solidFill>
                <a:latin typeface="Courier New"/>
                <a:cs typeface="Courier New"/>
              </a:rPr>
              <a:t>has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been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creating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courses</a:t>
            </a:r>
            <a:r>
              <a:rPr dirty="0" sz="7200" spc="-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since </a:t>
            </a:r>
            <a:r>
              <a:rPr dirty="0" sz="7200">
                <a:solidFill>
                  <a:srgbClr val="FF1675"/>
                </a:solidFill>
                <a:latin typeface="Courier New"/>
                <a:cs typeface="Courier New"/>
              </a:rPr>
              <a:t>October</a:t>
            </a:r>
            <a:r>
              <a:rPr dirty="0" sz="7200" spc="-204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1675"/>
                </a:solidFill>
                <a:latin typeface="Courier New"/>
                <a:cs typeface="Courier New"/>
              </a:rPr>
              <a:t>2013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>
                <a:solidFill>
                  <a:srgbClr val="FFFFFF"/>
                </a:solidFill>
                <a:latin typeface="Courier New"/>
                <a:cs typeface="Courier New"/>
              </a:rPr>
              <a:t>lives</a:t>
            </a:r>
            <a:r>
              <a:rPr dirty="0" sz="7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7200" spc="-25">
                <a:solidFill>
                  <a:srgbClr val="FFFFFF"/>
                </a:solidFill>
                <a:latin typeface="Courier New"/>
                <a:cs typeface="Courier New"/>
              </a:rPr>
              <a:t>in </a:t>
            </a:r>
            <a:r>
              <a:rPr dirty="0" sz="7200">
                <a:solidFill>
                  <a:srgbClr val="00A3FE"/>
                </a:solidFill>
                <a:latin typeface="Courier New"/>
                <a:cs typeface="Courier New"/>
              </a:rPr>
              <a:t>Costa</a:t>
            </a:r>
            <a:r>
              <a:rPr dirty="0" sz="7200" spc="-21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7200" spc="-10">
                <a:solidFill>
                  <a:srgbClr val="00A3FE"/>
                </a:solidFill>
                <a:latin typeface="Courier New"/>
                <a:cs typeface="Courier New"/>
              </a:rPr>
              <a:t>Rica</a:t>
            </a:r>
            <a:r>
              <a:rPr dirty="0" sz="7200" spc="-1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endParaRPr sz="7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56699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80">
                <a:solidFill>
                  <a:srgbClr val="FFFFFF"/>
                </a:solidFill>
              </a:rPr>
              <a:t>An</a:t>
            </a:r>
            <a:r>
              <a:rPr dirty="0" sz="4800" spc="-325">
                <a:solidFill>
                  <a:srgbClr val="FFFFFF"/>
                </a:solidFill>
              </a:rPr>
              <a:t> </a:t>
            </a:r>
            <a:r>
              <a:rPr dirty="0" sz="4800" spc="-440">
                <a:solidFill>
                  <a:srgbClr val="FFFFFF"/>
                </a:solidFill>
              </a:rPr>
              <a:t>Example</a:t>
            </a:r>
            <a:r>
              <a:rPr dirty="0" sz="4800" spc="-325">
                <a:solidFill>
                  <a:srgbClr val="FFFFFF"/>
                </a:solidFill>
              </a:rPr>
              <a:t> </a:t>
            </a:r>
            <a:r>
              <a:rPr dirty="0" sz="4800" spc="-160">
                <a:solidFill>
                  <a:srgbClr val="FFFFFF"/>
                </a:solidFill>
              </a:rPr>
              <a:t>of</a:t>
            </a:r>
            <a:r>
              <a:rPr dirty="0" sz="4800" spc="-320">
                <a:solidFill>
                  <a:srgbClr val="FFFFFF"/>
                </a:solidFill>
              </a:rPr>
              <a:t> </a:t>
            </a:r>
            <a:r>
              <a:rPr dirty="0" sz="4800" spc="-480">
                <a:solidFill>
                  <a:srgbClr val="FFFFFF"/>
                </a:solidFill>
              </a:rPr>
              <a:t>NER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65">
                <a:solidFill>
                  <a:srgbClr val="FF1675"/>
                </a:solidFill>
              </a:rPr>
              <a:t>Named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235">
                <a:solidFill>
                  <a:srgbClr val="FF1675"/>
                </a:solidFill>
              </a:rPr>
              <a:t>entity</a:t>
            </a:r>
            <a:r>
              <a:rPr dirty="0" sz="3600" spc="-265">
                <a:solidFill>
                  <a:srgbClr val="FF1675"/>
                </a:solidFill>
              </a:rPr>
              <a:t> recognition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25"/>
              <a:t>Keyword</a:t>
            </a:r>
            <a:r>
              <a:rPr dirty="0" spc="-385"/>
              <a:t> </a:t>
            </a:r>
            <a:r>
              <a:rPr dirty="0" spc="-420"/>
              <a:t>Extraction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615">
                <a:solidFill>
                  <a:srgbClr val="FFFFFF"/>
                </a:solidFill>
              </a:rPr>
              <a:t>Keyword</a:t>
            </a:r>
            <a:r>
              <a:rPr dirty="0" sz="7000" spc="-459">
                <a:solidFill>
                  <a:srgbClr val="FFFFFF"/>
                </a:solidFill>
              </a:rPr>
              <a:t> </a:t>
            </a:r>
            <a:r>
              <a:rPr dirty="0" sz="7000" spc="-505">
                <a:solidFill>
                  <a:srgbClr val="FFFFFF"/>
                </a:solidFill>
              </a:rPr>
              <a:t>Extraction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4593569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identifying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65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important and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5">
                <a:solidFill>
                  <a:srgbClr val="FFFFFF"/>
                </a:solidFill>
                <a:latin typeface="Arial Black"/>
                <a:cs typeface="Arial Black"/>
              </a:rPr>
              <a:t>relevant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5">
                <a:solidFill>
                  <a:srgbClr val="FFFFFF"/>
                </a:solidFill>
                <a:latin typeface="Arial Black"/>
                <a:cs typeface="Arial Black"/>
              </a:rPr>
              <a:t>phrases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Arial Black"/>
                <a:cs typeface="Arial Black"/>
              </a:rPr>
              <a:t>text.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853884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615">
                <a:solidFill>
                  <a:srgbClr val="FFFFFF"/>
                </a:solidFill>
              </a:rPr>
              <a:t>Keyword</a:t>
            </a:r>
            <a:r>
              <a:rPr dirty="0" sz="7000" spc="-459">
                <a:solidFill>
                  <a:srgbClr val="FFFFFF"/>
                </a:solidFill>
              </a:rPr>
              <a:t> </a:t>
            </a:r>
            <a:r>
              <a:rPr dirty="0" sz="7000" spc="-505">
                <a:solidFill>
                  <a:srgbClr val="FFFFFF"/>
                </a:solidFill>
              </a:rPr>
              <a:t>Extraction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1637030">
              <a:lnSpc>
                <a:spcPct val="100800"/>
              </a:lnSpc>
              <a:spcBef>
                <a:spcPts val="50"/>
              </a:spcBef>
            </a:pPr>
            <a:r>
              <a:rPr dirty="0" spc="-425"/>
              <a:t>Extract</a:t>
            </a:r>
            <a:r>
              <a:rPr dirty="0" spc="-335"/>
              <a:t> </a:t>
            </a:r>
            <a:r>
              <a:rPr dirty="0" spc="-480"/>
              <a:t>keywords</a:t>
            </a:r>
            <a:r>
              <a:rPr dirty="0" spc="-335"/>
              <a:t> </a:t>
            </a:r>
            <a:r>
              <a:rPr dirty="0" spc="-390"/>
              <a:t>from</a:t>
            </a:r>
            <a:r>
              <a:rPr dirty="0" spc="-330"/>
              <a:t> </a:t>
            </a:r>
            <a:r>
              <a:rPr dirty="0" spc="-409"/>
              <a:t>documents,</a:t>
            </a:r>
            <a:r>
              <a:rPr dirty="0" spc="-330"/>
              <a:t> </a:t>
            </a:r>
            <a:r>
              <a:rPr dirty="0" spc="-425"/>
              <a:t>articles,</a:t>
            </a:r>
            <a:r>
              <a:rPr dirty="0" spc="-330"/>
              <a:t> </a:t>
            </a:r>
            <a:r>
              <a:rPr dirty="0" spc="-630"/>
              <a:t>a </a:t>
            </a:r>
            <a:r>
              <a:rPr dirty="0" spc="-400"/>
              <a:t>conversation,</a:t>
            </a:r>
            <a:r>
              <a:rPr dirty="0" spc="-330"/>
              <a:t> or </a:t>
            </a:r>
            <a:r>
              <a:rPr dirty="0" spc="-420"/>
              <a:t>any</a:t>
            </a:r>
            <a:r>
              <a:rPr dirty="0" spc="-320"/>
              <a:t> </a:t>
            </a:r>
            <a:r>
              <a:rPr dirty="0" spc="-325"/>
              <a:t>other</a:t>
            </a:r>
            <a:r>
              <a:rPr dirty="0" spc="-330"/>
              <a:t> </a:t>
            </a:r>
            <a:r>
              <a:rPr dirty="0" spc="-405"/>
              <a:t>textual</a:t>
            </a:r>
            <a:r>
              <a:rPr dirty="0" spc="-325"/>
              <a:t> </a:t>
            </a:r>
            <a:r>
              <a:rPr dirty="0" spc="-409"/>
              <a:t>context.</a:t>
            </a:r>
          </a:p>
          <a:p>
            <a:pPr marL="12700" marR="5080">
              <a:lnSpc>
                <a:spcPct val="100400"/>
              </a:lnSpc>
              <a:spcBef>
                <a:spcPts val="2620"/>
              </a:spcBef>
            </a:pPr>
            <a:r>
              <a:rPr dirty="0" spc="-395"/>
              <a:t>Particularly</a:t>
            </a:r>
            <a:r>
              <a:rPr dirty="0" spc="-330"/>
              <a:t> </a:t>
            </a:r>
            <a:r>
              <a:rPr dirty="0" spc="-355"/>
              <a:t>useful</a:t>
            </a:r>
            <a:r>
              <a:rPr dirty="0" spc="-330"/>
              <a:t> </a:t>
            </a:r>
            <a:r>
              <a:rPr dirty="0" spc="-285"/>
              <a:t>for</a:t>
            </a:r>
            <a:r>
              <a:rPr dirty="0" spc="-340"/>
              <a:t> </a:t>
            </a:r>
            <a:r>
              <a:rPr dirty="0" spc="-335"/>
              <a:t>content</a:t>
            </a:r>
            <a:r>
              <a:rPr dirty="0" spc="-330"/>
              <a:t> </a:t>
            </a:r>
            <a:r>
              <a:rPr dirty="0" spc="-385"/>
              <a:t>organization,</a:t>
            </a:r>
            <a:r>
              <a:rPr dirty="0" spc="-330"/>
              <a:t> </a:t>
            </a:r>
            <a:r>
              <a:rPr dirty="0" spc="-465"/>
              <a:t>search </a:t>
            </a:r>
            <a:r>
              <a:rPr dirty="0" spc="-340"/>
              <a:t>engine </a:t>
            </a:r>
            <a:r>
              <a:rPr dirty="0" spc="-385"/>
              <a:t>optimization,</a:t>
            </a:r>
            <a:r>
              <a:rPr dirty="0" spc="-335"/>
              <a:t> </a:t>
            </a:r>
            <a:r>
              <a:rPr dirty="0" spc="-385"/>
              <a:t>and</a:t>
            </a:r>
            <a:r>
              <a:rPr dirty="0" spc="-340"/>
              <a:t> </a:t>
            </a:r>
            <a:r>
              <a:rPr dirty="0" spc="-335"/>
              <a:t>topic</a:t>
            </a:r>
            <a:r>
              <a:rPr dirty="0" spc="-330"/>
              <a:t> </a:t>
            </a:r>
            <a:r>
              <a:rPr dirty="0" spc="-484"/>
              <a:t>analysis.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1799843"/>
            <a:ext cx="14655800" cy="6746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few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years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ago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everyone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was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talking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about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Big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Data.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Then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"Cloud"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came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revolutionized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how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we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 work.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92995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40">
                <a:solidFill>
                  <a:srgbClr val="FFFFFF"/>
                </a:solidFill>
              </a:rPr>
              <a:t>Example</a:t>
            </a:r>
            <a:r>
              <a:rPr dirty="0" sz="4800" spc="-320">
                <a:solidFill>
                  <a:srgbClr val="FFFFFF"/>
                </a:solidFill>
              </a:rPr>
              <a:t> </a:t>
            </a:r>
            <a:r>
              <a:rPr dirty="0" sz="4800" spc="-160">
                <a:solidFill>
                  <a:srgbClr val="FFFFFF"/>
                </a:solidFill>
              </a:rPr>
              <a:t>of</a:t>
            </a:r>
            <a:r>
              <a:rPr dirty="0" sz="4800" spc="-310">
                <a:solidFill>
                  <a:srgbClr val="FFFFFF"/>
                </a:solidFill>
              </a:rPr>
              <a:t> </a:t>
            </a:r>
            <a:r>
              <a:rPr dirty="0" sz="4800" spc="-425">
                <a:solidFill>
                  <a:srgbClr val="FFFFFF"/>
                </a:solidFill>
              </a:rPr>
              <a:t>Keyword</a:t>
            </a:r>
            <a:r>
              <a:rPr dirty="0" sz="4800" spc="-300">
                <a:solidFill>
                  <a:srgbClr val="FFFFFF"/>
                </a:solidFill>
              </a:rPr>
              <a:t> </a:t>
            </a:r>
            <a:r>
              <a:rPr dirty="0" sz="4800" spc="-340">
                <a:solidFill>
                  <a:srgbClr val="FFFFFF"/>
                </a:solidFill>
              </a:rPr>
              <a:t>Extraction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1799843"/>
            <a:ext cx="14655800" cy="6746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few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years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ago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everyone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was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talking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about</a:t>
            </a:r>
            <a:r>
              <a:rPr dirty="0" sz="8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25">
                <a:solidFill>
                  <a:srgbClr val="FF1675"/>
                </a:solidFill>
                <a:latin typeface="Courier New"/>
                <a:cs typeface="Courier New"/>
              </a:rPr>
              <a:t>Big </a:t>
            </a:r>
            <a:r>
              <a:rPr dirty="0" sz="8000">
                <a:solidFill>
                  <a:srgbClr val="FF1675"/>
                </a:solidFill>
                <a:latin typeface="Courier New"/>
                <a:cs typeface="Courier New"/>
              </a:rPr>
              <a:t>Data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Then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"</a:t>
            </a:r>
            <a:r>
              <a:rPr dirty="0" sz="8000" spc="-10">
                <a:solidFill>
                  <a:srgbClr val="00A3FE"/>
                </a:solidFill>
                <a:latin typeface="Courier New"/>
                <a:cs typeface="Courier New"/>
              </a:rPr>
              <a:t>Cloud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"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came</a:t>
            </a:r>
            <a:r>
              <a:rPr dirty="0" sz="8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revolutionized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how</a:t>
            </a:r>
            <a:r>
              <a:rPr dirty="0" sz="8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0">
                <a:solidFill>
                  <a:srgbClr val="FFFFFF"/>
                </a:solidFill>
                <a:latin typeface="Courier New"/>
                <a:cs typeface="Courier New"/>
              </a:rPr>
              <a:t>we</a:t>
            </a:r>
            <a:r>
              <a:rPr dirty="0" sz="8000" spc="-10">
                <a:solidFill>
                  <a:srgbClr val="FFFFFF"/>
                </a:solidFill>
                <a:latin typeface="Courier New"/>
                <a:cs typeface="Courier New"/>
              </a:rPr>
              <a:t> work.</a:t>
            </a:r>
            <a:endParaRPr sz="8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92995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40">
                <a:solidFill>
                  <a:srgbClr val="FFFFFF"/>
                </a:solidFill>
              </a:rPr>
              <a:t>Example</a:t>
            </a:r>
            <a:r>
              <a:rPr dirty="0" sz="4800" spc="-320">
                <a:solidFill>
                  <a:srgbClr val="FFFFFF"/>
                </a:solidFill>
              </a:rPr>
              <a:t> </a:t>
            </a:r>
            <a:r>
              <a:rPr dirty="0" sz="4800" spc="-160">
                <a:solidFill>
                  <a:srgbClr val="FFFFFF"/>
                </a:solidFill>
              </a:rPr>
              <a:t>of</a:t>
            </a:r>
            <a:r>
              <a:rPr dirty="0" sz="4800" spc="-310">
                <a:solidFill>
                  <a:srgbClr val="FFFFFF"/>
                </a:solidFill>
              </a:rPr>
              <a:t> </a:t>
            </a:r>
            <a:r>
              <a:rPr dirty="0" sz="4800" spc="-425">
                <a:solidFill>
                  <a:srgbClr val="FFFFFF"/>
                </a:solidFill>
              </a:rPr>
              <a:t>Keyword</a:t>
            </a:r>
            <a:r>
              <a:rPr dirty="0" sz="4800" spc="-300">
                <a:solidFill>
                  <a:srgbClr val="FFFFFF"/>
                </a:solidFill>
              </a:rPr>
              <a:t> </a:t>
            </a:r>
            <a:r>
              <a:rPr dirty="0" sz="4800" spc="-340">
                <a:solidFill>
                  <a:srgbClr val="FFFFFF"/>
                </a:solidFill>
              </a:rPr>
              <a:t>Extraction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134239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55"/>
              <a:t>Practical</a:t>
            </a:r>
            <a:r>
              <a:rPr dirty="0" sz="4800" spc="-310"/>
              <a:t> </a:t>
            </a:r>
            <a:r>
              <a:rPr dirty="0" sz="4800" spc="-325"/>
              <a:t>Applications</a:t>
            </a:r>
            <a:r>
              <a:rPr dirty="0" sz="4800" spc="-315"/>
              <a:t> </a:t>
            </a:r>
            <a:r>
              <a:rPr dirty="0" sz="4800" spc="-265"/>
              <a:t>Covered</a:t>
            </a:r>
            <a:r>
              <a:rPr dirty="0" sz="4800" spc="-305"/>
              <a:t> </a:t>
            </a:r>
            <a:r>
              <a:rPr dirty="0" sz="4800" spc="-285"/>
              <a:t>in</a:t>
            </a:r>
            <a:r>
              <a:rPr dirty="0" sz="4800" spc="-305"/>
              <a:t> </a:t>
            </a:r>
            <a:r>
              <a:rPr dirty="0" sz="4800" spc="-250"/>
              <a:t>the</a:t>
            </a:r>
            <a:r>
              <a:rPr dirty="0" sz="4800" spc="-315"/>
              <a:t> </a:t>
            </a:r>
            <a:r>
              <a:rPr dirty="0" sz="4800" spc="-270"/>
              <a:t>Module</a:t>
            </a:r>
            <a:endParaRPr sz="4800"/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1"/>
                </a:lnTo>
                <a:lnTo>
                  <a:pt x="7851672" y="2343964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274923" y="4303267"/>
            <a:ext cx="3229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Summarization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51913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1"/>
                </a:lnTo>
                <a:lnTo>
                  <a:pt x="7851667" y="2343964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2020542" y="4303267"/>
            <a:ext cx="2942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Classification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1718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2"/>
                </a:lnTo>
                <a:lnTo>
                  <a:pt x="7851672" y="2343965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752412" y="7168388"/>
            <a:ext cx="227520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78130" marR="5080" indent="-266065">
              <a:lnSpc>
                <a:spcPts val="4300"/>
              </a:lnSpc>
              <a:spcBef>
                <a:spcPts val="215"/>
              </a:spcBef>
            </a:pP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Sentiment </a:t>
            </a:r>
            <a:r>
              <a:rPr dirty="0" sz="3600" spc="-37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51913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2"/>
                </a:lnTo>
                <a:lnTo>
                  <a:pt x="7851667" y="2343965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013049" y="7168388"/>
            <a:ext cx="295910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19710" marR="5080" indent="-207645">
              <a:lnSpc>
                <a:spcPts val="4300"/>
              </a:lnSpc>
              <a:spcBef>
                <a:spcPts val="215"/>
              </a:spcBef>
            </a:pPr>
            <a:r>
              <a:rPr dirty="0" sz="3600" spc="-370">
                <a:solidFill>
                  <a:srgbClr val="FFFFFF"/>
                </a:solidFill>
                <a:latin typeface="Arial Black"/>
                <a:cs typeface="Arial Black"/>
              </a:rPr>
              <a:t>Named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04">
                <a:solidFill>
                  <a:srgbClr val="FFFFFF"/>
                </a:solidFill>
                <a:latin typeface="Arial Black"/>
                <a:cs typeface="Arial Black"/>
              </a:rPr>
              <a:t>entity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recognition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80">
                <a:solidFill>
                  <a:srgbClr val="FF1675"/>
                </a:solidFill>
              </a:rPr>
              <a:t>Keyword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05">
                <a:solidFill>
                  <a:srgbClr val="FF1675"/>
                </a:solidFill>
              </a:rPr>
              <a:t>extraction</a:t>
            </a:r>
            <a:endParaRPr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5"/>
              <a:t>Language</a:t>
            </a:r>
            <a:r>
              <a:rPr dirty="0" spc="-375"/>
              <a:t> </a:t>
            </a:r>
            <a:r>
              <a:rPr dirty="0" spc="-480"/>
              <a:t>Translation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20">
                <a:solidFill>
                  <a:srgbClr val="FFFFFF"/>
                </a:solidFill>
              </a:rPr>
              <a:t>Language</a:t>
            </a:r>
            <a:r>
              <a:rPr dirty="0" sz="7000" spc="-459">
                <a:solidFill>
                  <a:srgbClr val="FFFFFF"/>
                </a:solidFill>
              </a:rPr>
              <a:t> </a:t>
            </a:r>
            <a:r>
              <a:rPr dirty="0" sz="7000" spc="-570">
                <a:solidFill>
                  <a:srgbClr val="FFFFFF"/>
                </a:solidFill>
              </a:rPr>
              <a:t>Translation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4389100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459">
                <a:solidFill>
                  <a:srgbClr val="FFFFFF"/>
                </a:solidFill>
                <a:latin typeface="Arial Black"/>
                <a:cs typeface="Arial Black"/>
              </a:rPr>
              <a:t>Process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converting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written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FFFFFF"/>
                </a:solidFill>
                <a:latin typeface="Arial Black"/>
                <a:cs typeface="Arial Black"/>
              </a:rPr>
              <a:t>spoken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dirty="0" sz="4800" spc="-380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another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Arial Black"/>
                <a:cs typeface="Arial Black"/>
              </a:rPr>
              <a:t>while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preserving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4800" spc="-420">
                <a:solidFill>
                  <a:srgbClr val="FFFFFF"/>
                </a:solidFill>
                <a:latin typeface="Arial Black"/>
                <a:cs typeface="Arial Black"/>
              </a:rPr>
              <a:t>meaning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20">
                <a:solidFill>
                  <a:srgbClr val="FFFFFF"/>
                </a:solidFill>
                <a:latin typeface="Arial Black"/>
                <a:cs typeface="Arial Black"/>
              </a:rPr>
              <a:t>intent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content.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20">
                <a:solidFill>
                  <a:srgbClr val="FFFFFF"/>
                </a:solidFill>
              </a:rPr>
              <a:t>Language</a:t>
            </a:r>
            <a:r>
              <a:rPr dirty="0" sz="7000" spc="-459">
                <a:solidFill>
                  <a:srgbClr val="FFFFFF"/>
                </a:solidFill>
              </a:rPr>
              <a:t> </a:t>
            </a:r>
            <a:r>
              <a:rPr dirty="0" sz="7000" spc="-570">
                <a:solidFill>
                  <a:srgbClr val="FFFFFF"/>
                </a:solidFill>
              </a:rPr>
              <a:t>Translation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14876780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Critical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communication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tool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00">
                <a:solidFill>
                  <a:srgbClr val="FFFFFF"/>
                </a:solidFill>
                <a:latin typeface="Arial Black"/>
                <a:cs typeface="Arial Black"/>
              </a:rPr>
              <a:t>allows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people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00">
                <a:solidFill>
                  <a:srgbClr val="FFFFFF"/>
                </a:solidFill>
                <a:latin typeface="Arial Black"/>
                <a:cs typeface="Arial Black"/>
              </a:rPr>
              <a:t>who </a:t>
            </a:r>
            <a:r>
              <a:rPr dirty="0" sz="4800" spc="-515">
                <a:solidFill>
                  <a:srgbClr val="FFFFFF"/>
                </a:solidFill>
                <a:latin typeface="Arial Black"/>
                <a:cs typeface="Arial Black"/>
              </a:rPr>
              <a:t>speak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00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languages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understand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5">
                <a:solidFill>
                  <a:srgbClr val="FFFFFF"/>
                </a:solidFill>
                <a:latin typeface="Arial Black"/>
                <a:cs typeface="Arial Black"/>
              </a:rPr>
              <a:t>each 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other's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FFFFFF"/>
                </a:solidFill>
                <a:latin typeface="Arial Black"/>
                <a:cs typeface="Arial Black"/>
              </a:rPr>
              <a:t>ideas,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0">
                <a:solidFill>
                  <a:srgbClr val="FFFFFF"/>
                </a:solidFill>
                <a:latin typeface="Arial Black"/>
                <a:cs typeface="Arial Black"/>
              </a:rPr>
              <a:t>information,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30">
                <a:solidFill>
                  <a:srgbClr val="FFFFFF"/>
                </a:solidFill>
                <a:latin typeface="Arial Black"/>
                <a:cs typeface="Arial Black"/>
              </a:rPr>
              <a:t>messages.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6350"/>
            <a:ext cx="18294350" cy="10299700"/>
            <a:chOff x="0" y="-6350"/>
            <a:chExt cx="18294350" cy="10299700"/>
          </a:xfrm>
        </p:grpSpPr>
        <p:sp>
          <p:nvSpPr>
            <p:cNvPr id="3" name="object 3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79753" y="452627"/>
            <a:ext cx="7387590" cy="53994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35"/>
              </a:spcBef>
            </a:pPr>
            <a:r>
              <a:rPr dirty="0" sz="8000" spc="-66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5">
                <a:solidFill>
                  <a:srgbClr val="FFFFFF"/>
                </a:solidFill>
                <a:latin typeface="Arial Black"/>
                <a:cs typeface="Arial Black"/>
              </a:rPr>
              <a:t>quick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brown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fox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jumps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8000" spc="-575">
                <a:solidFill>
                  <a:srgbClr val="FFFFFF"/>
                </a:solidFill>
                <a:latin typeface="Arial Black"/>
                <a:cs typeface="Arial Black"/>
              </a:rPr>
              <a:t>lazy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8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022" y="452627"/>
            <a:ext cx="7387590" cy="53962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15"/>
              </a:spcBef>
            </a:pPr>
            <a:r>
              <a:rPr dirty="0" sz="8000" spc="-66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5">
                <a:solidFill>
                  <a:srgbClr val="FFFFFF"/>
                </a:solidFill>
                <a:latin typeface="Arial Black"/>
                <a:cs typeface="Arial Black"/>
              </a:rPr>
              <a:t>quick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brown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fox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jumps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8000" spc="-575">
                <a:solidFill>
                  <a:srgbClr val="FFFFFF"/>
                </a:solidFill>
                <a:latin typeface="Arial Black"/>
                <a:cs typeface="Arial Black"/>
              </a:rPr>
              <a:t>lazy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80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37650" y="-6350"/>
            <a:ext cx="9156700" cy="10299700"/>
            <a:chOff x="9137650" y="-6350"/>
            <a:chExt cx="9156700" cy="10299700"/>
          </a:xfrm>
        </p:grpSpPr>
        <p:sp>
          <p:nvSpPr>
            <p:cNvPr id="4" name="object 4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002572" y="440435"/>
            <a:ext cx="7387590" cy="53994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35"/>
              </a:spcBef>
            </a:pPr>
            <a:r>
              <a:rPr dirty="0" sz="8000" spc="-66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5">
                <a:solidFill>
                  <a:srgbClr val="FFFFFF"/>
                </a:solidFill>
                <a:latin typeface="Arial Black"/>
                <a:cs typeface="Arial Black"/>
              </a:rPr>
              <a:t>quick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brown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fox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jumps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8000" spc="-575">
                <a:solidFill>
                  <a:srgbClr val="FFFFFF"/>
                </a:solidFill>
                <a:latin typeface="Arial Black"/>
                <a:cs typeface="Arial Black"/>
              </a:rPr>
              <a:t>lazy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8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022" y="452627"/>
            <a:ext cx="7387590" cy="53962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15"/>
              </a:spcBef>
            </a:pPr>
            <a:r>
              <a:rPr dirty="0" sz="8000" spc="-66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5">
                <a:solidFill>
                  <a:srgbClr val="FFFFFF"/>
                </a:solidFill>
                <a:latin typeface="Arial Black"/>
                <a:cs typeface="Arial Black"/>
              </a:rPr>
              <a:t>quick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brown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fox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jumps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8000" spc="-575">
                <a:solidFill>
                  <a:srgbClr val="FFFFFF"/>
                </a:solidFill>
                <a:latin typeface="Arial Black"/>
                <a:cs typeface="Arial Black"/>
              </a:rPr>
              <a:t>lazy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80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37650" y="-6350"/>
            <a:ext cx="9156700" cy="10299700"/>
            <a:chOff x="9137650" y="-6350"/>
            <a:chExt cx="9156700" cy="10299700"/>
          </a:xfrm>
        </p:grpSpPr>
        <p:sp>
          <p:nvSpPr>
            <p:cNvPr id="4" name="object 4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002572" y="440435"/>
            <a:ext cx="7489825" cy="53994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35"/>
              </a:spcBef>
            </a:pPr>
            <a:r>
              <a:rPr dirty="0" sz="8000" spc="-555">
                <a:solidFill>
                  <a:srgbClr val="FFFFFF"/>
                </a:solidFill>
                <a:latin typeface="Arial Black"/>
                <a:cs typeface="Arial Black"/>
              </a:rPr>
              <a:t>El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05">
                <a:solidFill>
                  <a:srgbClr val="FFFFFF"/>
                </a:solidFill>
                <a:latin typeface="Arial Black"/>
                <a:cs typeface="Arial Black"/>
              </a:rPr>
              <a:t>rápido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marrón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59">
                <a:solidFill>
                  <a:srgbClr val="FFFFFF"/>
                </a:solidFill>
                <a:latin typeface="Arial Black"/>
                <a:cs typeface="Arial Black"/>
              </a:rPr>
              <a:t>zorro </a:t>
            </a:r>
            <a:r>
              <a:rPr dirty="0" sz="8000" spc="-670">
                <a:solidFill>
                  <a:srgbClr val="FFFFFF"/>
                </a:solidFill>
                <a:latin typeface="Arial Black"/>
                <a:cs typeface="Arial Black"/>
              </a:rPr>
              <a:t>salta</a:t>
            </a:r>
            <a:r>
              <a:rPr dirty="0" sz="8000" spc="-5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sobre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85">
                <a:solidFill>
                  <a:srgbClr val="FFFFFF"/>
                </a:solidFill>
                <a:latin typeface="Arial Black"/>
                <a:cs typeface="Arial Black"/>
              </a:rPr>
              <a:t>el 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perezoso </a:t>
            </a:r>
            <a:r>
              <a:rPr dirty="0" sz="8000" spc="-480">
                <a:solidFill>
                  <a:srgbClr val="FFFFFF"/>
                </a:solidFill>
                <a:latin typeface="Arial Black"/>
                <a:cs typeface="Arial Black"/>
              </a:rPr>
              <a:t>perro</a:t>
            </a:r>
            <a:endParaRPr sz="8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022" y="452627"/>
            <a:ext cx="7387590" cy="53962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15"/>
              </a:spcBef>
            </a:pPr>
            <a:r>
              <a:rPr dirty="0" sz="8000" spc="-66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5">
                <a:solidFill>
                  <a:srgbClr val="FFFFFF"/>
                </a:solidFill>
                <a:latin typeface="Arial Black"/>
                <a:cs typeface="Arial Black"/>
              </a:rPr>
              <a:t>quick </a:t>
            </a:r>
            <a:r>
              <a:rPr dirty="0" sz="8000" spc="-565">
                <a:solidFill>
                  <a:srgbClr val="FFFFFF"/>
                </a:solidFill>
                <a:latin typeface="Arial Black"/>
                <a:cs typeface="Arial Black"/>
              </a:rPr>
              <a:t>brown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fox </a:t>
            </a:r>
            <a:r>
              <a:rPr dirty="0" sz="8000" spc="-625">
                <a:solidFill>
                  <a:srgbClr val="FFFFFF"/>
                </a:solidFill>
                <a:latin typeface="Arial Black"/>
                <a:cs typeface="Arial Black"/>
              </a:rPr>
              <a:t>jumps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84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8000" spc="-575">
                <a:solidFill>
                  <a:srgbClr val="FFFFFF"/>
                </a:solidFill>
                <a:latin typeface="Arial Black"/>
                <a:cs typeface="Arial Black"/>
              </a:rPr>
              <a:t>lazy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20">
                <a:solidFill>
                  <a:srgbClr val="FFFFFF"/>
                </a:solidFill>
                <a:latin typeface="Arial Black"/>
                <a:cs typeface="Arial Black"/>
              </a:rPr>
              <a:t>dog</a:t>
            </a:r>
            <a:endParaRPr sz="8000">
              <a:latin typeface="Arial Black"/>
              <a:cs typeface="Arial Blac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37650" y="-6350"/>
            <a:ext cx="9156700" cy="10299700"/>
            <a:chOff x="9137650" y="-6350"/>
            <a:chExt cx="9156700" cy="10299700"/>
          </a:xfrm>
        </p:grpSpPr>
        <p:sp>
          <p:nvSpPr>
            <p:cNvPr id="4" name="object 4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144000" y="10286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4000" y="0"/>
                  </a:lnTo>
                  <a:lnTo>
                    <a:pt x="9144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002572" y="452627"/>
            <a:ext cx="7197090" cy="53962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15"/>
              </a:spcBef>
            </a:pPr>
            <a:r>
              <a:rPr dirty="0" sz="8000" spc="-555">
                <a:solidFill>
                  <a:srgbClr val="FFFFFF"/>
                </a:solidFill>
                <a:latin typeface="Arial Black"/>
                <a:cs typeface="Arial Black"/>
              </a:rPr>
              <a:t>El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95">
                <a:solidFill>
                  <a:srgbClr val="FFFFFF"/>
                </a:solidFill>
                <a:latin typeface="Arial Black"/>
                <a:cs typeface="Arial Black"/>
              </a:rPr>
              <a:t>rápido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55">
                <a:solidFill>
                  <a:srgbClr val="FFFFFF"/>
                </a:solidFill>
                <a:latin typeface="Arial Black"/>
                <a:cs typeface="Arial Black"/>
              </a:rPr>
              <a:t>zorro </a:t>
            </a:r>
            <a:r>
              <a:rPr dirty="0" sz="8000" spc="-600">
                <a:solidFill>
                  <a:srgbClr val="FFFFFF"/>
                </a:solidFill>
                <a:latin typeface="Arial Black"/>
                <a:cs typeface="Arial Black"/>
              </a:rPr>
              <a:t>marrón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80">
                <a:solidFill>
                  <a:srgbClr val="FFFFFF"/>
                </a:solidFill>
                <a:latin typeface="Arial Black"/>
                <a:cs typeface="Arial Black"/>
              </a:rPr>
              <a:t>salta </a:t>
            </a:r>
            <a:r>
              <a:rPr dirty="0" sz="8000" spc="-515">
                <a:solidFill>
                  <a:srgbClr val="FFFFFF"/>
                </a:solidFill>
                <a:latin typeface="Arial Black"/>
                <a:cs typeface="Arial Black"/>
              </a:rPr>
              <a:t>sobre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60">
                <a:solidFill>
                  <a:srgbClr val="FFFFFF"/>
                </a:solidFill>
                <a:latin typeface="Arial Black"/>
                <a:cs typeface="Arial Black"/>
              </a:rPr>
              <a:t>el</a:t>
            </a:r>
            <a:r>
              <a:rPr dirty="0" sz="8000" spc="-5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70">
                <a:solidFill>
                  <a:srgbClr val="FFFFFF"/>
                </a:solidFill>
                <a:latin typeface="Arial Black"/>
                <a:cs typeface="Arial Black"/>
              </a:rPr>
              <a:t>perro </a:t>
            </a:r>
            <a:r>
              <a:rPr dirty="0" sz="8000" spc="-525">
                <a:solidFill>
                  <a:srgbClr val="FFFFFF"/>
                </a:solidFill>
                <a:latin typeface="Arial Black"/>
                <a:cs typeface="Arial Black"/>
              </a:rPr>
              <a:t>perezoso</a:t>
            </a:r>
            <a:endParaRPr sz="8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05">
                <a:solidFill>
                  <a:srgbClr val="FF1675"/>
                </a:solidFill>
              </a:rPr>
              <a:t>Language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05">
                <a:solidFill>
                  <a:srgbClr val="FF1675"/>
                </a:solidFill>
              </a:rPr>
              <a:t>translation</a:t>
            </a:r>
            <a:endParaRPr sz="3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40"/>
              <a:t>Text</a:t>
            </a:r>
            <a:r>
              <a:rPr dirty="0" spc="-395"/>
              <a:t> </a:t>
            </a:r>
            <a:r>
              <a:rPr dirty="0" spc="-459"/>
              <a:t>Parsing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134239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55"/>
              <a:t>Practical</a:t>
            </a:r>
            <a:r>
              <a:rPr dirty="0" sz="4800" spc="-310"/>
              <a:t> </a:t>
            </a:r>
            <a:r>
              <a:rPr dirty="0" sz="4800" spc="-325"/>
              <a:t>Applications</a:t>
            </a:r>
            <a:r>
              <a:rPr dirty="0" sz="4800" spc="-315"/>
              <a:t> </a:t>
            </a:r>
            <a:r>
              <a:rPr dirty="0" sz="4800" spc="-265"/>
              <a:t>Covered</a:t>
            </a:r>
            <a:r>
              <a:rPr dirty="0" sz="4800" spc="-305"/>
              <a:t> </a:t>
            </a:r>
            <a:r>
              <a:rPr dirty="0" sz="4800" spc="-285"/>
              <a:t>in</a:t>
            </a:r>
            <a:r>
              <a:rPr dirty="0" sz="4800" spc="-305"/>
              <a:t> </a:t>
            </a:r>
            <a:r>
              <a:rPr dirty="0" sz="4800" spc="-250"/>
              <a:t>the</a:t>
            </a:r>
            <a:r>
              <a:rPr dirty="0" sz="4800" spc="-315"/>
              <a:t> </a:t>
            </a:r>
            <a:r>
              <a:rPr dirty="0" sz="4800" spc="-270"/>
              <a:t>Module</a:t>
            </a:r>
            <a:endParaRPr sz="4800"/>
          </a:p>
        </p:txBody>
      </p:sp>
      <p:sp>
        <p:nvSpPr>
          <p:cNvPr id="6" name="object 6" descr=""/>
          <p:cNvSpPr/>
          <p:nvPr/>
        </p:nvSpPr>
        <p:spPr>
          <a:xfrm>
            <a:off x="91718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1"/>
                </a:lnTo>
                <a:lnTo>
                  <a:pt x="7851672" y="2343964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757968" y="4028947"/>
            <a:ext cx="225552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76530">
              <a:lnSpc>
                <a:spcPts val="4300"/>
              </a:lnSpc>
              <a:spcBef>
                <a:spcPts val="215"/>
              </a:spcBef>
            </a:pPr>
            <a:r>
              <a:rPr dirty="0" sz="3600" spc="-390">
                <a:solidFill>
                  <a:srgbClr val="FFFFFF"/>
                </a:solidFill>
                <a:latin typeface="Arial Black"/>
                <a:cs typeface="Arial Black"/>
              </a:rPr>
              <a:t>Keyword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extraction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51913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1"/>
                </a:lnTo>
                <a:lnTo>
                  <a:pt x="7851667" y="2343964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2313435" y="4028947"/>
            <a:ext cx="234823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90805">
              <a:lnSpc>
                <a:spcPts val="4300"/>
              </a:lnSpc>
              <a:spcBef>
                <a:spcPts val="215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Language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translation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1718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2"/>
                </a:lnTo>
                <a:lnTo>
                  <a:pt x="7851672" y="2343965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071499" y="7168388"/>
            <a:ext cx="162941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338455">
              <a:lnSpc>
                <a:spcPts val="4300"/>
              </a:lnSpc>
              <a:spcBef>
                <a:spcPts val="215"/>
              </a:spcBef>
            </a:pPr>
            <a:r>
              <a:rPr dirty="0" sz="3600" spc="-445">
                <a:solidFill>
                  <a:srgbClr val="FFFFFF"/>
                </a:solidFill>
                <a:latin typeface="Arial Black"/>
                <a:cs typeface="Arial Black"/>
              </a:rPr>
              <a:t>Text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parsing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51913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2"/>
                </a:lnTo>
                <a:lnTo>
                  <a:pt x="7851667" y="2343965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063563" y="7442707"/>
            <a:ext cx="2856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Paraphrasing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180">
                <a:solidFill>
                  <a:srgbClr val="FFFFFF"/>
                </a:solidFill>
              </a:rPr>
              <a:t>T</a:t>
            </a:r>
            <a:r>
              <a:rPr dirty="0" sz="7000" spc="-620">
                <a:solidFill>
                  <a:srgbClr val="FFFFFF"/>
                </a:solidFill>
              </a:rPr>
              <a:t>ex</a:t>
            </a:r>
            <a:r>
              <a:rPr dirty="0" sz="7000" spc="-610">
                <a:solidFill>
                  <a:srgbClr val="FFFFFF"/>
                </a:solidFill>
              </a:rPr>
              <a:t>t</a:t>
            </a:r>
            <a:r>
              <a:rPr dirty="0" sz="7000" spc="-475">
                <a:solidFill>
                  <a:srgbClr val="FFFFFF"/>
                </a:solidFill>
              </a:rPr>
              <a:t> </a:t>
            </a:r>
            <a:r>
              <a:rPr dirty="0" sz="7000" spc="-545">
                <a:solidFill>
                  <a:srgbClr val="FFFFFF"/>
                </a:solidFill>
              </a:rPr>
              <a:t>Parsing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425130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analyzing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0">
                <a:solidFill>
                  <a:srgbClr val="FFFFFF"/>
                </a:solidFill>
                <a:latin typeface="Arial Black"/>
                <a:cs typeface="Arial Black"/>
              </a:rPr>
              <a:t>sentence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identify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FFFFFF"/>
                </a:solidFill>
                <a:latin typeface="Arial Black"/>
                <a:cs typeface="Arial Black"/>
              </a:rPr>
              <a:t>its </a:t>
            </a:r>
            <a:r>
              <a:rPr dirty="0" sz="4800" spc="-470">
                <a:solidFill>
                  <a:srgbClr val="FFFFFF"/>
                </a:solidFill>
                <a:latin typeface="Arial Black"/>
                <a:cs typeface="Arial Black"/>
              </a:rPr>
              <a:t>grammatical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0">
                <a:solidFill>
                  <a:srgbClr val="FFFFFF"/>
                </a:solidFill>
                <a:latin typeface="Arial Black"/>
                <a:cs typeface="Arial Black"/>
              </a:rPr>
              <a:t>components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15">
                <a:solidFill>
                  <a:srgbClr val="FFFFFF"/>
                </a:solidFill>
                <a:latin typeface="Arial Black"/>
                <a:cs typeface="Arial Black"/>
              </a:rPr>
              <a:t>such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60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nouns,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Arial Black"/>
                <a:cs typeface="Arial Black"/>
              </a:rPr>
              <a:t>verbs...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180">
                <a:solidFill>
                  <a:srgbClr val="FFFFFF"/>
                </a:solidFill>
              </a:rPr>
              <a:t>T</a:t>
            </a:r>
            <a:r>
              <a:rPr dirty="0" sz="7000" spc="-620">
                <a:solidFill>
                  <a:srgbClr val="FFFFFF"/>
                </a:solidFill>
              </a:rPr>
              <a:t>ex</a:t>
            </a:r>
            <a:r>
              <a:rPr dirty="0" sz="7000" spc="-610">
                <a:solidFill>
                  <a:srgbClr val="FFFFFF"/>
                </a:solidFill>
              </a:rPr>
              <a:t>t</a:t>
            </a:r>
            <a:r>
              <a:rPr dirty="0" sz="7000" spc="-475">
                <a:solidFill>
                  <a:srgbClr val="FFFFFF"/>
                </a:solidFill>
              </a:rPr>
              <a:t> </a:t>
            </a:r>
            <a:r>
              <a:rPr dirty="0" sz="7000" spc="-545">
                <a:solidFill>
                  <a:srgbClr val="FFFFFF"/>
                </a:solidFill>
              </a:rPr>
              <a:t>Parsing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1280033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Useful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linguistic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75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5">
                <a:solidFill>
                  <a:srgbClr val="FFFFFF"/>
                </a:solidFill>
                <a:latin typeface="Arial Black"/>
                <a:cs typeface="Arial Black"/>
              </a:rPr>
              <a:t>information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extraction.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669028"/>
            <a:ext cx="15727044" cy="24276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10"/>
              </a:spcBef>
            </a:pP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Morera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currently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working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0">
                <a:solidFill>
                  <a:srgbClr val="FFFFFF"/>
                </a:solidFill>
                <a:latin typeface="Courier New"/>
                <a:cs typeface="Courier New"/>
              </a:rPr>
              <a:t>fast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can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course,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because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Courier New"/>
                <a:cs typeface="Courier New"/>
              </a:rPr>
              <a:t>he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very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close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deadline.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788923"/>
            <a:ext cx="36525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1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0">
                <a:solidFill>
                  <a:srgbClr val="FFFFFF"/>
                </a:solidFill>
                <a:latin typeface="Arial Black"/>
                <a:cs typeface="Arial Black"/>
              </a:rPr>
              <a:t>Parsing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788923"/>
            <a:ext cx="14632940" cy="8721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1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0">
                <a:solidFill>
                  <a:srgbClr val="FFFFFF"/>
                </a:solidFill>
                <a:latin typeface="Arial Black"/>
                <a:cs typeface="Arial Black"/>
              </a:rPr>
              <a:t>Parsing</a:t>
            </a:r>
            <a:endParaRPr sz="4800">
              <a:latin typeface="Arial Black"/>
              <a:cs typeface="Arial Black"/>
            </a:endParaRPr>
          </a:p>
          <a:p>
            <a:pPr marL="12700" marR="5118100">
              <a:lnSpc>
                <a:spcPct val="109400"/>
              </a:lnSpc>
              <a:spcBef>
                <a:spcPts val="5795"/>
              </a:spcBef>
            </a:pP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Subject:</a:t>
            </a:r>
            <a:r>
              <a:rPr dirty="0" sz="4800" spc="-7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48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Morera,</a:t>
            </a:r>
            <a:r>
              <a:rPr dirty="0" sz="48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Courier New"/>
                <a:cs typeface="Courier New"/>
              </a:rPr>
              <a:t>he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Verb:</a:t>
            </a:r>
            <a:r>
              <a:rPr dirty="0" sz="4800" spc="-5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working,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is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Adverb:</a:t>
            </a:r>
            <a:r>
              <a:rPr dirty="0" sz="4800" spc="-7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currently</a:t>
            </a:r>
            <a:endParaRPr sz="4800">
              <a:latin typeface="Courier New"/>
              <a:cs typeface="Courier New"/>
            </a:endParaRPr>
          </a:p>
          <a:p>
            <a:pPr marL="12700" marR="5080">
              <a:lnSpc>
                <a:spcPct val="109400"/>
              </a:lnSpc>
              <a:spcBef>
                <a:spcPts val="105"/>
              </a:spcBef>
            </a:pP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Prepositional</a:t>
            </a:r>
            <a:r>
              <a:rPr dirty="0" sz="4800" spc="-6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phrase:</a:t>
            </a:r>
            <a:r>
              <a:rPr dirty="0" sz="4800" spc="-50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fast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Courier New"/>
                <a:cs typeface="Courier New"/>
              </a:rPr>
              <a:t>can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Infinitive</a:t>
            </a:r>
            <a:r>
              <a:rPr dirty="0" sz="4800" spc="-60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phrase:</a:t>
            </a:r>
            <a:r>
              <a:rPr dirty="0" sz="4800" spc="-70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course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Conjunction:</a:t>
            </a:r>
            <a:r>
              <a:rPr dirty="0" sz="4800" spc="-12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because</a:t>
            </a:r>
            <a:endParaRPr sz="4800">
              <a:latin typeface="Courier New"/>
              <a:cs typeface="Courier New"/>
            </a:endParaRPr>
          </a:p>
          <a:p>
            <a:pPr marL="12700" marR="8769985">
              <a:lnSpc>
                <a:spcPct val="109200"/>
              </a:lnSpc>
              <a:spcBef>
                <a:spcPts val="120"/>
              </a:spcBef>
            </a:pP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Adverb:</a:t>
            </a:r>
            <a:r>
              <a:rPr dirty="0" sz="4800" spc="-7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 spc="-20">
                <a:solidFill>
                  <a:srgbClr val="FFFFFF"/>
                </a:solidFill>
                <a:latin typeface="Courier New"/>
                <a:cs typeface="Courier New"/>
              </a:rPr>
              <a:t>very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Adjective:</a:t>
            </a:r>
            <a:r>
              <a:rPr dirty="0" sz="4800" spc="-10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close</a:t>
            </a:r>
            <a:endParaRPr sz="4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Prepositional</a:t>
            </a:r>
            <a:r>
              <a:rPr dirty="0" sz="4800" spc="-70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00A3FE"/>
                </a:solidFill>
                <a:latin typeface="Courier New"/>
                <a:cs typeface="Courier New"/>
              </a:rPr>
              <a:t>phrase:</a:t>
            </a:r>
            <a:r>
              <a:rPr dirty="0" sz="4800" spc="-65">
                <a:solidFill>
                  <a:srgbClr val="00A3FE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deadline</a:t>
            </a:r>
            <a:endParaRPr sz="4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425">
                <a:solidFill>
                  <a:srgbClr val="FF1675"/>
                </a:solidFill>
              </a:rPr>
              <a:t>Text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310">
                <a:solidFill>
                  <a:srgbClr val="FF1675"/>
                </a:solidFill>
              </a:rPr>
              <a:t>parsing</a:t>
            </a:r>
            <a:endParaRPr sz="3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5"/>
              <a:t>Paraphrasing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40">
                <a:solidFill>
                  <a:srgbClr val="FFFFFF"/>
                </a:solidFill>
              </a:rPr>
              <a:t>Paraphrasing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414081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rephrase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0">
                <a:solidFill>
                  <a:srgbClr val="FFFFFF"/>
                </a:solidFill>
                <a:latin typeface="Arial Black"/>
                <a:cs typeface="Arial Black"/>
              </a:rPr>
              <a:t>piece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4800" spc="-300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65">
                <a:solidFill>
                  <a:srgbClr val="FFFFFF"/>
                </a:solidFill>
                <a:latin typeface="Arial Black"/>
                <a:cs typeface="Arial Black"/>
              </a:rPr>
              <a:t>words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0">
                <a:solidFill>
                  <a:srgbClr val="FFFFFF"/>
                </a:solidFill>
                <a:latin typeface="Arial Black"/>
                <a:cs typeface="Arial Black"/>
              </a:rPr>
              <a:t>while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retaining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FFFFFF"/>
                </a:solidFill>
                <a:latin typeface="Arial Black"/>
                <a:cs typeface="Arial Black"/>
              </a:rPr>
              <a:t>its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Arial Black"/>
                <a:cs typeface="Arial Black"/>
              </a:rPr>
              <a:t>meaning.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40">
                <a:solidFill>
                  <a:srgbClr val="FFFFFF"/>
                </a:solidFill>
              </a:rPr>
              <a:t>Paraphrasing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15101569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z="4800" spc="-405">
                <a:solidFill>
                  <a:srgbClr val="FFFFFF"/>
                </a:solidFill>
                <a:latin typeface="Arial Black"/>
                <a:cs typeface="Arial Black"/>
              </a:rPr>
              <a:t>Useful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creation,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0">
                <a:solidFill>
                  <a:srgbClr val="FFFFFF"/>
                </a:solidFill>
                <a:latin typeface="Arial Black"/>
                <a:cs typeface="Arial Black"/>
              </a:rPr>
              <a:t>avoiding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45">
                <a:solidFill>
                  <a:srgbClr val="FFFFFF"/>
                </a:solidFill>
                <a:latin typeface="Arial Black"/>
                <a:cs typeface="Arial Black"/>
              </a:rPr>
              <a:t>plagiarism,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improving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readability.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669028"/>
            <a:ext cx="15727044" cy="24276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10"/>
              </a:spcBef>
            </a:pP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Morera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currently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working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0">
                <a:solidFill>
                  <a:srgbClr val="FFFFFF"/>
                </a:solidFill>
                <a:latin typeface="Courier New"/>
                <a:cs typeface="Courier New"/>
              </a:rPr>
              <a:t>fast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can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course,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because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Courier New"/>
                <a:cs typeface="Courier New"/>
              </a:rPr>
              <a:t>he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very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close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4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deadline.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788923"/>
            <a:ext cx="45237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05">
                <a:solidFill>
                  <a:srgbClr val="FFFFFF"/>
                </a:solidFill>
                <a:latin typeface="Arial Black"/>
                <a:cs typeface="Arial Black"/>
              </a:rPr>
              <a:t>Original</a:t>
            </a:r>
            <a:r>
              <a:rPr dirty="0" sz="480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Phrase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669028"/>
            <a:ext cx="15365730" cy="24276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10"/>
              </a:spcBef>
            </a:pP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Morera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putting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effort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develop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course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promptly,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Courier New"/>
                <a:cs typeface="Courier New"/>
              </a:rPr>
              <a:t>the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deadline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rapidly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approaching.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788923"/>
            <a:ext cx="372617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Paraphrased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511252" y="3200907"/>
            <a:ext cx="336105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Prepare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11252" y="5654547"/>
            <a:ext cx="61436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Utilize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OpenAI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130F25"/>
                </a:solidFill>
                <a:latin typeface="Arial Black"/>
                <a:cs typeface="Arial Black"/>
              </a:rPr>
              <a:t>API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for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500">
                <a:solidFill>
                  <a:srgbClr val="130F25"/>
                </a:solidFill>
                <a:latin typeface="Arial Black"/>
                <a:cs typeface="Arial Black"/>
              </a:rPr>
              <a:t>XYZ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11252" y="8056371"/>
            <a:ext cx="4407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50">
                <a:solidFill>
                  <a:srgbClr val="130F25"/>
                </a:solidFill>
                <a:latin typeface="Arial Black"/>
                <a:cs typeface="Arial Black"/>
              </a:rPr>
              <a:t>Review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25">
                <a:solidFill>
                  <a:srgbClr val="130F25"/>
                </a:solidFill>
                <a:latin typeface="Arial Black"/>
                <a:cs typeface="Arial Black"/>
              </a:rPr>
              <a:t>fine-</a:t>
            </a:r>
            <a:r>
              <a:rPr dirty="0" sz="3400" spc="-155">
                <a:solidFill>
                  <a:srgbClr val="130F25"/>
                </a:solidFill>
                <a:latin typeface="Arial Black"/>
                <a:cs typeface="Arial Black"/>
              </a:rPr>
              <a:t>tune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0467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75"/>
              <a:t>XYZ</a:t>
            </a:r>
            <a:r>
              <a:rPr dirty="0" sz="4800" spc="-325"/>
              <a:t> </a:t>
            </a:r>
            <a:r>
              <a:rPr dirty="0" sz="4800" spc="-375"/>
              <a:t>Steps</a:t>
            </a:r>
            <a:endParaRPr sz="4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266692"/>
            <a:ext cx="15727680" cy="324104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75"/>
              </a:spcBef>
            </a:pP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Xavier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Morera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currently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sprinting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like</a:t>
            </a:r>
            <a:r>
              <a:rPr dirty="0" sz="48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cheetah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on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roller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skates</a:t>
            </a:r>
            <a:r>
              <a:rPr dirty="0" sz="4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whip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up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20">
                <a:solidFill>
                  <a:srgbClr val="FFFFFF"/>
                </a:solidFill>
                <a:latin typeface="Courier New"/>
                <a:cs typeface="Courier New"/>
              </a:rPr>
              <a:t>this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course,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because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deadline</a:t>
            </a:r>
            <a:r>
              <a:rPr dirty="0" sz="4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dirty="0" sz="4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breathing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down</a:t>
            </a:r>
            <a:r>
              <a:rPr dirty="0" sz="4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his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neck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like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>
                <a:solidFill>
                  <a:srgbClr val="FFFFFF"/>
                </a:solidFill>
                <a:latin typeface="Courier New"/>
                <a:cs typeface="Courier New"/>
              </a:rPr>
              <a:t>hungry</a:t>
            </a:r>
            <a:r>
              <a:rPr dirty="0" sz="4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Courier New"/>
                <a:cs typeface="Courier New"/>
              </a:rPr>
              <a:t>T-</a:t>
            </a:r>
            <a:r>
              <a:rPr dirty="0" sz="4800" spc="-20">
                <a:solidFill>
                  <a:srgbClr val="FFFFFF"/>
                </a:solidFill>
                <a:latin typeface="Courier New"/>
                <a:cs typeface="Courier New"/>
              </a:rPr>
              <a:t>Rex.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52482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4">
                <a:solidFill>
                  <a:srgbClr val="FFFFFF"/>
                </a:solidFill>
              </a:rPr>
              <a:t>Other</a:t>
            </a:r>
            <a:r>
              <a:rPr dirty="0" sz="4800" spc="-315">
                <a:solidFill>
                  <a:srgbClr val="FFFFFF"/>
                </a:solidFill>
              </a:rPr>
              <a:t> </a:t>
            </a:r>
            <a:r>
              <a:rPr dirty="0" sz="4800" spc="-360">
                <a:solidFill>
                  <a:srgbClr val="FFFFFF"/>
                </a:solidFill>
              </a:rPr>
              <a:t>Possibilites</a:t>
            </a:r>
            <a:endParaRPr sz="4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8731" rIns="0" bIns="0" rtlCol="0" vert="horz">
            <a:spAutoFit/>
          </a:bodyPr>
          <a:lstStyle/>
          <a:p>
            <a:pPr marL="6115685">
              <a:lnSpc>
                <a:spcPct val="100000"/>
              </a:lnSpc>
              <a:spcBef>
                <a:spcPts val="100"/>
              </a:spcBef>
            </a:pPr>
            <a:r>
              <a:rPr dirty="0" sz="3600" spc="-330">
                <a:solidFill>
                  <a:srgbClr val="FF1675"/>
                </a:solidFill>
              </a:rPr>
              <a:t>Paraphrasing</a:t>
            </a:r>
            <a:endParaRPr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60"/>
              <a:t>Real</a:t>
            </a:r>
            <a:r>
              <a:rPr dirty="0" spc="-390"/>
              <a:t> </a:t>
            </a:r>
            <a:r>
              <a:rPr dirty="0" spc="-315"/>
              <a:t>World</a:t>
            </a:r>
            <a:r>
              <a:rPr dirty="0" spc="-385"/>
              <a:t> </a:t>
            </a:r>
            <a:r>
              <a:rPr dirty="0" spc="-409"/>
              <a:t>Applications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405" y="2427500"/>
            <a:ext cx="7459812" cy="74656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453407" y="181479"/>
            <a:ext cx="129730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10" b="1">
                <a:solidFill>
                  <a:srgbClr val="1511DF"/>
                </a:solidFill>
                <a:latin typeface="Arial"/>
                <a:cs typeface="Arial"/>
              </a:rPr>
              <a:t>O</a:t>
            </a:r>
            <a:r>
              <a:rPr dirty="0" sz="1750" spc="610" b="1">
                <a:solidFill>
                  <a:srgbClr val="211CBD"/>
                </a:solidFill>
                <a:latin typeface="Arial"/>
                <a:cs typeface="Arial"/>
              </a:rPr>
              <a:t>pen</a:t>
            </a:r>
            <a:r>
              <a:rPr dirty="0" sz="1750" spc="610" b="1">
                <a:solidFill>
                  <a:srgbClr val="1511DF"/>
                </a:solidFill>
                <a:latin typeface="Arial"/>
                <a:cs typeface="Arial"/>
              </a:rPr>
              <a:t>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43500" y="220409"/>
            <a:ext cx="8305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42FA8"/>
                </a:solidFill>
                <a:latin typeface="Arial"/>
                <a:cs typeface="Arial"/>
              </a:rPr>
              <a:t>Research</a:t>
            </a:r>
            <a:r>
              <a:rPr dirty="0" sz="1300" spc="-90">
                <a:solidFill>
                  <a:srgbClr val="342FA8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464291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64340" y="220409"/>
            <a:ext cx="3835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42FA8"/>
                </a:solidFill>
                <a:latin typeface="Arial"/>
                <a:cs typeface="Arial"/>
              </a:rPr>
              <a:t>AP</a:t>
            </a:r>
            <a:r>
              <a:rPr dirty="0" sz="1300">
                <a:solidFill>
                  <a:srgbClr val="312BE6"/>
                </a:solidFill>
                <a:latin typeface="Arial"/>
                <a:cs typeface="Arial"/>
              </a:rPr>
              <a:t>I</a:t>
            </a:r>
            <a:r>
              <a:rPr dirty="0" sz="1300" spc="-75">
                <a:solidFill>
                  <a:srgbClr val="312BE6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342FA8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28581" y="220409"/>
            <a:ext cx="80708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ChatGPT</a:t>
            </a:r>
            <a:r>
              <a:rPr dirty="0" sz="1300" spc="-45">
                <a:solidFill>
                  <a:srgbClr val="342FA8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342FA8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23041" y="220409"/>
            <a:ext cx="5080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Sa</a:t>
            </a:r>
            <a:r>
              <a:rPr dirty="0" sz="1300" spc="-10">
                <a:solidFill>
                  <a:srgbClr val="4D4BBF"/>
                </a:solidFill>
                <a:latin typeface="Arial"/>
                <a:cs typeface="Arial"/>
              </a:rPr>
              <a:t>f</a:t>
            </a: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ety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36325" y="220409"/>
            <a:ext cx="8496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42FA8"/>
                </a:solidFill>
                <a:latin typeface="Arial"/>
                <a:cs typeface="Arial"/>
              </a:rPr>
              <a:t>Co</a:t>
            </a:r>
            <a:r>
              <a:rPr dirty="0" sz="1300">
                <a:solidFill>
                  <a:srgbClr val="3B36C8"/>
                </a:solidFill>
                <a:latin typeface="Arial"/>
                <a:cs typeface="Arial"/>
              </a:rPr>
              <a:t>m</a:t>
            </a:r>
            <a:r>
              <a:rPr dirty="0" sz="1300">
                <a:solidFill>
                  <a:srgbClr val="211CBD"/>
                </a:solidFill>
                <a:latin typeface="Arial"/>
                <a:cs typeface="Arial"/>
              </a:rPr>
              <a:t>pany</a:t>
            </a:r>
            <a:r>
              <a:rPr dirty="0" sz="1300" spc="9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342FA8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4853798" y="235728"/>
            <a:ext cx="27940" cy="226060"/>
          </a:xfrm>
          <a:custGeom>
            <a:avLst/>
            <a:gdLst/>
            <a:ahLst/>
            <a:cxnLst/>
            <a:rect l="l" t="t" r="r" b="b"/>
            <a:pathLst>
              <a:path w="27940" h="226059">
                <a:moveTo>
                  <a:pt x="27459" y="225639"/>
                </a:moveTo>
                <a:lnTo>
                  <a:pt x="0" y="225639"/>
                </a:lnTo>
                <a:lnTo>
                  <a:pt x="0" y="0"/>
                </a:lnTo>
                <a:lnTo>
                  <a:pt x="27459" y="0"/>
                </a:lnTo>
                <a:lnTo>
                  <a:pt x="27459" y="225639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5359547" y="407663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729" y="0"/>
                </a:lnTo>
              </a:path>
            </a:pathLst>
          </a:custGeom>
          <a:ln w="12722">
            <a:solidFill>
              <a:srgbClr val="7C7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6677600" y="4076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306" y="0"/>
                </a:lnTo>
              </a:path>
            </a:pathLst>
          </a:custGeom>
          <a:ln w="12722">
            <a:solidFill>
              <a:srgbClr val="7C7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3750607" y="204124"/>
            <a:ext cx="29832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8510" algn="l"/>
                <a:tab pos="1608455" algn="l"/>
              </a:tabLst>
            </a:pP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S</a:t>
            </a:r>
            <a:r>
              <a:rPr dirty="0" sz="1300" spc="-10">
                <a:solidFill>
                  <a:srgbClr val="625B9E"/>
                </a:solidFill>
                <a:latin typeface="Arial"/>
                <a:cs typeface="Arial"/>
              </a:rPr>
              <a:t>e</a:t>
            </a: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a</a:t>
            </a:r>
            <a:r>
              <a:rPr dirty="0" sz="1300" spc="-10">
                <a:solidFill>
                  <a:srgbClr val="625B9E"/>
                </a:solidFill>
                <a:latin typeface="Arial"/>
                <a:cs typeface="Arial"/>
              </a:rPr>
              <a:t>r</a:t>
            </a:r>
            <a:r>
              <a:rPr dirty="0" sz="1300" spc="-10">
                <a:solidFill>
                  <a:srgbClr val="342FA8"/>
                </a:solidFill>
                <a:latin typeface="Arial"/>
                <a:cs typeface="Arial"/>
              </a:rPr>
              <a:t>c</a:t>
            </a:r>
            <a:r>
              <a:rPr dirty="0" sz="1300" spc="-10">
                <a:solidFill>
                  <a:srgbClr val="3B36C8"/>
                </a:solidFill>
                <a:latin typeface="Arial"/>
                <a:cs typeface="Arial"/>
              </a:rPr>
              <a:t>h</a:t>
            </a:r>
            <a:r>
              <a:rPr dirty="0" sz="1300">
                <a:solidFill>
                  <a:srgbClr val="3B36C8"/>
                </a:solidFill>
                <a:latin typeface="Arial"/>
                <a:cs typeface="Arial"/>
              </a:rPr>
              <a:t>	</a:t>
            </a:r>
            <a:r>
              <a:rPr dirty="0" sz="1300" spc="155">
                <a:solidFill>
                  <a:srgbClr val="4D4BBF"/>
                </a:solidFill>
                <a:latin typeface="Arial"/>
                <a:cs typeface="Arial"/>
              </a:rPr>
              <a:t>l</a:t>
            </a:r>
            <a:r>
              <a:rPr dirty="0" sz="1300" spc="155">
                <a:solidFill>
                  <a:srgbClr val="342FA8"/>
                </a:solidFill>
                <a:latin typeface="Arial"/>
                <a:cs typeface="Arial"/>
              </a:rPr>
              <a:t>og</a:t>
            </a:r>
            <a:r>
              <a:rPr dirty="0" sz="1300" spc="15">
                <a:solidFill>
                  <a:srgbClr val="342FA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A3A1A5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342FA8"/>
                </a:solidFill>
                <a:latin typeface="Arial"/>
                <a:cs typeface="Arial"/>
              </a:rPr>
              <a:t>n</a:t>
            </a:r>
            <a:r>
              <a:rPr dirty="0" sz="1300" spc="-15">
                <a:solidFill>
                  <a:srgbClr val="342FA8"/>
                </a:solidFill>
                <a:latin typeface="Arial"/>
                <a:cs typeface="Arial"/>
              </a:rPr>
              <a:t> </a:t>
            </a:r>
            <a:r>
              <a:rPr dirty="0" sz="1300" spc="-25" i="1">
                <a:solidFill>
                  <a:srgbClr val="342FA8"/>
                </a:solidFill>
                <a:latin typeface="Arial"/>
                <a:cs typeface="Arial"/>
              </a:rPr>
              <a:t>JI</a:t>
            </a:r>
            <a:r>
              <a:rPr dirty="0" sz="1300" i="1">
                <a:solidFill>
                  <a:srgbClr val="342FA8"/>
                </a:solidFill>
                <a:latin typeface="Arial"/>
                <a:cs typeface="Arial"/>
              </a:rPr>
              <a:t>	</a:t>
            </a:r>
            <a:r>
              <a:rPr dirty="0" sz="1500">
                <a:solidFill>
                  <a:srgbClr val="7C77A5"/>
                </a:solidFill>
                <a:latin typeface="Arial"/>
                <a:cs typeface="Arial"/>
              </a:rPr>
              <a:t>I </a:t>
            </a:r>
            <a:r>
              <a:rPr dirty="0" u="heavy" sz="1300">
                <a:solidFill>
                  <a:srgbClr val="342FA8"/>
                </a:solidFill>
                <a:uFill>
                  <a:solidFill>
                    <a:srgbClr val="211CBD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300" spc="-155">
                <a:solidFill>
                  <a:srgbClr val="342FA8"/>
                </a:solidFill>
                <a:uFill>
                  <a:solidFill>
                    <a:srgbClr val="211CB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342FA8"/>
                </a:solidFill>
                <a:uFill>
                  <a:solidFill>
                    <a:srgbClr val="211CBD"/>
                  </a:solidFill>
                </a:uFill>
                <a:latin typeface="Arial"/>
                <a:cs typeface="Arial"/>
              </a:rPr>
              <a:t>ChatGP</a:t>
            </a:r>
            <a:r>
              <a:rPr dirty="0" u="heavy" sz="1300">
                <a:solidFill>
                  <a:srgbClr val="625B9E"/>
                </a:solidFill>
                <a:uFill>
                  <a:solidFill>
                    <a:srgbClr val="211CBD"/>
                  </a:solidFill>
                </a:uFill>
                <a:latin typeface="Arial"/>
                <a:cs typeface="Arial"/>
              </a:rPr>
              <a:t>T </a:t>
            </a:r>
            <a:r>
              <a:rPr dirty="0" u="heavy" sz="1300" i="1">
                <a:solidFill>
                  <a:srgbClr val="211CBD"/>
                </a:solidFill>
                <a:uFill>
                  <a:solidFill>
                    <a:srgbClr val="211CBD"/>
                  </a:solidFill>
                </a:uFill>
                <a:latin typeface="Arial"/>
                <a:cs typeface="Arial"/>
              </a:rPr>
              <a:t>JI</a:t>
            </a:r>
            <a:r>
              <a:rPr dirty="0" sz="1300" spc="210" i="1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7C77A5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90765" y="2148644"/>
            <a:ext cx="3797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342FA8"/>
                </a:solidFill>
                <a:latin typeface="Arial"/>
                <a:cs typeface="Arial"/>
              </a:rPr>
              <a:t>Blog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111535" y="2348036"/>
            <a:ext cx="168275" cy="984250"/>
          </a:xfrm>
          <a:custGeom>
            <a:avLst/>
            <a:gdLst/>
            <a:ahLst/>
            <a:cxnLst/>
            <a:rect l="l" t="t" r="r" b="b"/>
            <a:pathLst>
              <a:path w="168275" h="984250">
                <a:moveTo>
                  <a:pt x="167691" y="983900"/>
                </a:moveTo>
                <a:lnTo>
                  <a:pt x="0" y="983900"/>
                </a:lnTo>
                <a:lnTo>
                  <a:pt x="0" y="0"/>
                </a:lnTo>
                <a:lnTo>
                  <a:pt x="167691" y="0"/>
                </a:lnTo>
                <a:lnTo>
                  <a:pt x="167691" y="98390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488603" y="2207014"/>
            <a:ext cx="32384" cy="1175385"/>
          </a:xfrm>
          <a:custGeom>
            <a:avLst/>
            <a:gdLst/>
            <a:ahLst/>
            <a:cxnLst/>
            <a:rect l="l" t="t" r="r" b="b"/>
            <a:pathLst>
              <a:path w="32384" h="1175385">
                <a:moveTo>
                  <a:pt x="32036" y="1175214"/>
                </a:moveTo>
                <a:lnTo>
                  <a:pt x="0" y="1175214"/>
                </a:lnTo>
                <a:lnTo>
                  <a:pt x="0" y="0"/>
                </a:lnTo>
                <a:lnTo>
                  <a:pt x="32036" y="0"/>
                </a:lnTo>
                <a:lnTo>
                  <a:pt x="32036" y="1175214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980035" y="2267453"/>
            <a:ext cx="32384" cy="1093470"/>
          </a:xfrm>
          <a:custGeom>
            <a:avLst/>
            <a:gdLst/>
            <a:ahLst/>
            <a:cxnLst/>
            <a:rect l="l" t="t" r="r" b="b"/>
            <a:pathLst>
              <a:path w="32384" h="1093470">
                <a:moveTo>
                  <a:pt x="32036" y="1093222"/>
                </a:moveTo>
                <a:lnTo>
                  <a:pt x="0" y="1093222"/>
                </a:lnTo>
                <a:lnTo>
                  <a:pt x="0" y="0"/>
                </a:lnTo>
                <a:lnTo>
                  <a:pt x="32036" y="0"/>
                </a:lnTo>
                <a:lnTo>
                  <a:pt x="32036" y="1093222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394593" y="2267453"/>
            <a:ext cx="46355" cy="1093470"/>
          </a:xfrm>
          <a:custGeom>
            <a:avLst/>
            <a:gdLst/>
            <a:ahLst/>
            <a:cxnLst/>
            <a:rect l="l" t="t" r="r" b="b"/>
            <a:pathLst>
              <a:path w="46354" h="1093470">
                <a:moveTo>
                  <a:pt x="45765" y="1093222"/>
                </a:moveTo>
                <a:lnTo>
                  <a:pt x="0" y="1093222"/>
                </a:lnTo>
                <a:lnTo>
                  <a:pt x="0" y="0"/>
                </a:lnTo>
                <a:lnTo>
                  <a:pt x="45765" y="0"/>
                </a:lnTo>
                <a:lnTo>
                  <a:pt x="45765" y="1093222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755344" y="3166444"/>
            <a:ext cx="27940" cy="52069"/>
          </a:xfrm>
          <a:custGeom>
            <a:avLst/>
            <a:gdLst/>
            <a:ahLst/>
            <a:cxnLst/>
            <a:rect l="l" t="t" r="r" b="b"/>
            <a:pathLst>
              <a:path w="27939" h="52069">
                <a:moveTo>
                  <a:pt x="27459" y="52070"/>
                </a:moveTo>
                <a:lnTo>
                  <a:pt x="0" y="52070"/>
                </a:lnTo>
                <a:lnTo>
                  <a:pt x="0" y="0"/>
                </a:lnTo>
                <a:lnTo>
                  <a:pt x="27459" y="0"/>
                </a:lnTo>
                <a:lnTo>
                  <a:pt x="27459" y="5207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489854" y="3166452"/>
            <a:ext cx="77470" cy="52069"/>
          </a:xfrm>
          <a:custGeom>
            <a:avLst/>
            <a:gdLst/>
            <a:ahLst/>
            <a:cxnLst/>
            <a:rect l="l" t="t" r="r" b="b"/>
            <a:pathLst>
              <a:path w="77470" h="52069">
                <a:moveTo>
                  <a:pt x="22885" y="0"/>
                </a:moveTo>
                <a:lnTo>
                  <a:pt x="0" y="0"/>
                </a:lnTo>
                <a:lnTo>
                  <a:pt x="0" y="52070"/>
                </a:lnTo>
                <a:lnTo>
                  <a:pt x="22885" y="52070"/>
                </a:lnTo>
                <a:lnTo>
                  <a:pt x="22885" y="0"/>
                </a:lnTo>
                <a:close/>
              </a:path>
              <a:path w="77470" h="52069">
                <a:moveTo>
                  <a:pt x="77114" y="0"/>
                </a:moveTo>
                <a:lnTo>
                  <a:pt x="58801" y="0"/>
                </a:lnTo>
                <a:lnTo>
                  <a:pt x="58801" y="52070"/>
                </a:lnTo>
                <a:lnTo>
                  <a:pt x="77114" y="52070"/>
                </a:lnTo>
                <a:lnTo>
                  <a:pt x="77114" y="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503857" y="2348039"/>
            <a:ext cx="168275" cy="1645920"/>
          </a:xfrm>
          <a:custGeom>
            <a:avLst/>
            <a:gdLst/>
            <a:ahLst/>
            <a:cxnLst/>
            <a:rect l="l" t="t" r="r" b="b"/>
            <a:pathLst>
              <a:path w="168275" h="1645920">
                <a:moveTo>
                  <a:pt x="167690" y="0"/>
                </a:moveTo>
                <a:lnTo>
                  <a:pt x="0" y="0"/>
                </a:lnTo>
                <a:lnTo>
                  <a:pt x="0" y="983907"/>
                </a:lnTo>
                <a:lnTo>
                  <a:pt x="7556" y="983907"/>
                </a:lnTo>
                <a:lnTo>
                  <a:pt x="7556" y="1645843"/>
                </a:lnTo>
                <a:lnTo>
                  <a:pt x="57899" y="1645843"/>
                </a:lnTo>
                <a:lnTo>
                  <a:pt x="57899" y="983907"/>
                </a:lnTo>
                <a:lnTo>
                  <a:pt x="167690" y="983907"/>
                </a:lnTo>
                <a:lnTo>
                  <a:pt x="167690" y="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868170" y="3000860"/>
            <a:ext cx="175895" cy="993140"/>
          </a:xfrm>
          <a:custGeom>
            <a:avLst/>
            <a:gdLst/>
            <a:ahLst/>
            <a:cxnLst/>
            <a:rect l="l" t="t" r="r" b="b"/>
            <a:pathLst>
              <a:path w="175894" h="993139">
                <a:moveTo>
                  <a:pt x="175887" y="993010"/>
                </a:moveTo>
                <a:lnTo>
                  <a:pt x="0" y="993010"/>
                </a:lnTo>
                <a:lnTo>
                  <a:pt x="0" y="0"/>
                </a:lnTo>
                <a:lnTo>
                  <a:pt x="175887" y="0"/>
                </a:lnTo>
                <a:lnTo>
                  <a:pt x="175887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784144" y="3000860"/>
            <a:ext cx="32384" cy="993140"/>
          </a:xfrm>
          <a:custGeom>
            <a:avLst/>
            <a:gdLst/>
            <a:ahLst/>
            <a:cxnLst/>
            <a:rect l="l" t="t" r="r" b="b"/>
            <a:pathLst>
              <a:path w="32385" h="993139">
                <a:moveTo>
                  <a:pt x="32036" y="993010"/>
                </a:moveTo>
                <a:lnTo>
                  <a:pt x="0" y="993010"/>
                </a:lnTo>
                <a:lnTo>
                  <a:pt x="0" y="0"/>
                </a:lnTo>
                <a:lnTo>
                  <a:pt x="32036" y="0"/>
                </a:lnTo>
                <a:lnTo>
                  <a:pt x="32036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139897" y="2348039"/>
            <a:ext cx="63500" cy="1645920"/>
          </a:xfrm>
          <a:custGeom>
            <a:avLst/>
            <a:gdLst/>
            <a:ahLst/>
            <a:cxnLst/>
            <a:rect l="l" t="t" r="r" b="b"/>
            <a:pathLst>
              <a:path w="63500" h="1645920">
                <a:moveTo>
                  <a:pt x="63373" y="652830"/>
                </a:moveTo>
                <a:lnTo>
                  <a:pt x="41186" y="652830"/>
                </a:lnTo>
                <a:lnTo>
                  <a:pt x="41186" y="0"/>
                </a:lnTo>
                <a:lnTo>
                  <a:pt x="0" y="0"/>
                </a:lnTo>
                <a:lnTo>
                  <a:pt x="0" y="983907"/>
                </a:lnTo>
                <a:lnTo>
                  <a:pt x="40487" y="983907"/>
                </a:lnTo>
                <a:lnTo>
                  <a:pt x="40487" y="1645843"/>
                </a:lnTo>
                <a:lnTo>
                  <a:pt x="63373" y="1645843"/>
                </a:lnTo>
                <a:lnTo>
                  <a:pt x="63373" y="65283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3996973" y="2663659"/>
            <a:ext cx="62865" cy="1330325"/>
            <a:chOff x="3996973" y="2663659"/>
            <a:chExt cx="62865" cy="1330325"/>
          </a:xfrm>
        </p:grpSpPr>
        <p:sp>
          <p:nvSpPr>
            <p:cNvPr id="25" name="object 25" descr=""/>
            <p:cNvSpPr/>
            <p:nvPr/>
          </p:nvSpPr>
          <p:spPr>
            <a:xfrm>
              <a:off x="4007990" y="2663659"/>
              <a:ext cx="46355" cy="556260"/>
            </a:xfrm>
            <a:custGeom>
              <a:avLst/>
              <a:gdLst/>
              <a:ahLst/>
              <a:cxnLst/>
              <a:rect l="l" t="t" r="r" b="b"/>
              <a:pathLst>
                <a:path w="46354" h="556260">
                  <a:moveTo>
                    <a:pt x="45765" y="555721"/>
                  </a:moveTo>
                  <a:lnTo>
                    <a:pt x="0" y="555721"/>
                  </a:lnTo>
                  <a:lnTo>
                    <a:pt x="0" y="0"/>
                  </a:lnTo>
                  <a:lnTo>
                    <a:pt x="45765" y="0"/>
                  </a:lnTo>
                  <a:lnTo>
                    <a:pt x="45765" y="555721"/>
                  </a:lnTo>
                  <a:close/>
                </a:path>
              </a:pathLst>
            </a:custGeom>
            <a:solidFill>
              <a:srgbClr val="F4F4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007990" y="3132816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 h="0">
                  <a:moveTo>
                    <a:pt x="0" y="0"/>
                  </a:moveTo>
                  <a:lnTo>
                    <a:pt x="51739" y="0"/>
                  </a:lnTo>
                </a:path>
              </a:pathLst>
            </a:custGeom>
            <a:ln w="34508">
              <a:solidFill>
                <a:srgbClr val="FCFC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996969" y="3000869"/>
              <a:ext cx="51435" cy="993140"/>
            </a:xfrm>
            <a:custGeom>
              <a:avLst/>
              <a:gdLst/>
              <a:ahLst/>
              <a:cxnLst/>
              <a:rect l="l" t="t" r="r" b="b"/>
              <a:pathLst>
                <a:path w="51435" h="993139">
                  <a:moveTo>
                    <a:pt x="51269" y="165582"/>
                  </a:moveTo>
                  <a:lnTo>
                    <a:pt x="32029" y="165582"/>
                  </a:lnTo>
                  <a:lnTo>
                    <a:pt x="32029" y="0"/>
                  </a:lnTo>
                  <a:lnTo>
                    <a:pt x="0" y="0"/>
                  </a:lnTo>
                  <a:lnTo>
                    <a:pt x="0" y="993013"/>
                  </a:lnTo>
                  <a:lnTo>
                    <a:pt x="32029" y="993013"/>
                  </a:lnTo>
                  <a:lnTo>
                    <a:pt x="32029" y="217652"/>
                  </a:lnTo>
                  <a:lnTo>
                    <a:pt x="51269" y="217652"/>
                  </a:lnTo>
                  <a:lnTo>
                    <a:pt x="51269" y="165582"/>
                  </a:lnTo>
                  <a:close/>
                </a:path>
              </a:pathLst>
            </a:custGeom>
            <a:solidFill>
              <a:srgbClr val="F4F4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4764073" y="3000860"/>
            <a:ext cx="23495" cy="993140"/>
          </a:xfrm>
          <a:custGeom>
            <a:avLst/>
            <a:gdLst/>
            <a:ahLst/>
            <a:cxnLst/>
            <a:rect l="l" t="t" r="r" b="b"/>
            <a:pathLst>
              <a:path w="23495" h="993139">
                <a:moveTo>
                  <a:pt x="22882" y="993010"/>
                </a:moveTo>
                <a:lnTo>
                  <a:pt x="0" y="993010"/>
                </a:lnTo>
                <a:lnTo>
                  <a:pt x="0" y="0"/>
                </a:lnTo>
                <a:lnTo>
                  <a:pt x="22882" y="0"/>
                </a:lnTo>
                <a:lnTo>
                  <a:pt x="22882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395225" y="3000860"/>
            <a:ext cx="32384" cy="993140"/>
          </a:xfrm>
          <a:custGeom>
            <a:avLst/>
            <a:gdLst/>
            <a:ahLst/>
            <a:cxnLst/>
            <a:rect l="l" t="t" r="r" b="b"/>
            <a:pathLst>
              <a:path w="32385" h="993139">
                <a:moveTo>
                  <a:pt x="32036" y="993010"/>
                </a:moveTo>
                <a:lnTo>
                  <a:pt x="0" y="993010"/>
                </a:lnTo>
                <a:lnTo>
                  <a:pt x="0" y="0"/>
                </a:lnTo>
                <a:lnTo>
                  <a:pt x="32036" y="0"/>
                </a:lnTo>
                <a:lnTo>
                  <a:pt x="32036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67119" y="3000860"/>
            <a:ext cx="175895" cy="993140"/>
          </a:xfrm>
          <a:custGeom>
            <a:avLst/>
            <a:gdLst/>
            <a:ahLst/>
            <a:cxnLst/>
            <a:rect l="l" t="t" r="r" b="b"/>
            <a:pathLst>
              <a:path w="175895" h="993139">
                <a:moveTo>
                  <a:pt x="175887" y="993010"/>
                </a:moveTo>
                <a:lnTo>
                  <a:pt x="0" y="993010"/>
                </a:lnTo>
                <a:lnTo>
                  <a:pt x="0" y="0"/>
                </a:lnTo>
                <a:lnTo>
                  <a:pt x="175887" y="0"/>
                </a:lnTo>
                <a:lnTo>
                  <a:pt x="175887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6854988" y="3000860"/>
            <a:ext cx="36830" cy="993140"/>
          </a:xfrm>
          <a:custGeom>
            <a:avLst/>
            <a:gdLst/>
            <a:ahLst/>
            <a:cxnLst/>
            <a:rect l="l" t="t" r="r" b="b"/>
            <a:pathLst>
              <a:path w="36829" h="993139">
                <a:moveTo>
                  <a:pt x="36612" y="993010"/>
                </a:moveTo>
                <a:lnTo>
                  <a:pt x="0" y="993010"/>
                </a:lnTo>
                <a:lnTo>
                  <a:pt x="0" y="0"/>
                </a:lnTo>
                <a:lnTo>
                  <a:pt x="36612" y="0"/>
                </a:lnTo>
                <a:lnTo>
                  <a:pt x="36612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226280" y="3000860"/>
            <a:ext cx="23495" cy="993140"/>
          </a:xfrm>
          <a:custGeom>
            <a:avLst/>
            <a:gdLst/>
            <a:ahLst/>
            <a:cxnLst/>
            <a:rect l="l" t="t" r="r" b="b"/>
            <a:pathLst>
              <a:path w="23495" h="993139">
                <a:moveTo>
                  <a:pt x="22882" y="993010"/>
                </a:moveTo>
                <a:lnTo>
                  <a:pt x="0" y="993010"/>
                </a:lnTo>
                <a:lnTo>
                  <a:pt x="0" y="0"/>
                </a:lnTo>
                <a:lnTo>
                  <a:pt x="22882" y="0"/>
                </a:lnTo>
                <a:lnTo>
                  <a:pt x="22882" y="99301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460619" y="2239991"/>
            <a:ext cx="7160259" cy="16446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180">
              <a:lnSpc>
                <a:spcPts val="6965"/>
              </a:lnSpc>
              <a:spcBef>
                <a:spcPts val="110"/>
              </a:spcBef>
              <a:tabLst>
                <a:tab pos="2543175" algn="l"/>
              </a:tabLst>
            </a:pPr>
            <a:r>
              <a:rPr dirty="0" sz="5400" spc="-700" b="1">
                <a:solidFill>
                  <a:srgbClr val="FDFDA7"/>
                </a:solidFill>
                <a:latin typeface="Arial"/>
                <a:cs typeface="Arial"/>
              </a:rPr>
              <a:t>--</a:t>
            </a:r>
            <a:r>
              <a:rPr dirty="0" sz="5400" spc="-1165" b="1">
                <a:solidFill>
                  <a:srgbClr val="1511DF"/>
                </a:solidFill>
                <a:latin typeface="Arial"/>
                <a:cs typeface="Arial"/>
              </a:rPr>
              <a:t>G</a:t>
            </a:r>
            <a:r>
              <a:rPr dirty="0" sz="5400" spc="-1165" b="1">
                <a:solidFill>
                  <a:srgbClr val="FDFDA7"/>
                </a:solidFill>
                <a:latin typeface="Arial"/>
                <a:cs typeface="Arial"/>
              </a:rPr>
              <a:t>-</a:t>
            </a:r>
            <a:r>
              <a:rPr dirty="0" sz="5400" spc="-1285" b="1">
                <a:solidFill>
                  <a:srgbClr val="FDFDA7"/>
                </a:solidFill>
                <a:latin typeface="Arial"/>
                <a:cs typeface="Arial"/>
              </a:rPr>
              <a:t>_</a:t>
            </a:r>
            <a:r>
              <a:rPr dirty="0" sz="5400" spc="-1285" b="1">
                <a:solidFill>
                  <a:srgbClr val="1511DF"/>
                </a:solidFill>
                <a:latin typeface="Arial"/>
                <a:cs typeface="Arial"/>
              </a:rPr>
              <a:t>PT</a:t>
            </a:r>
            <a:r>
              <a:rPr dirty="0" sz="5400" spc="-570" b="1">
                <a:solidFill>
                  <a:srgbClr val="1511DF"/>
                </a:solidFill>
                <a:latin typeface="Arial"/>
                <a:cs typeface="Arial"/>
              </a:rPr>
              <a:t> </a:t>
            </a:r>
            <a:r>
              <a:rPr dirty="0" sz="5400" spc="-880" b="1">
                <a:solidFill>
                  <a:srgbClr val="FDFDA7"/>
                </a:solidFill>
                <a:latin typeface="Arial"/>
                <a:cs typeface="Arial"/>
              </a:rPr>
              <a:t>i</a:t>
            </a:r>
            <a:r>
              <a:rPr dirty="0" sz="5400" spc="-880" b="1">
                <a:solidFill>
                  <a:srgbClr val="1511DF"/>
                </a:solidFill>
                <a:latin typeface="Arial"/>
                <a:cs typeface="Arial"/>
              </a:rPr>
              <a:t>3</a:t>
            </a:r>
            <a:r>
              <a:rPr dirty="0" sz="5400" spc="-345" b="1">
                <a:solidFill>
                  <a:srgbClr val="1511DF"/>
                </a:solidFill>
                <a:latin typeface="Arial"/>
                <a:cs typeface="Arial"/>
              </a:rPr>
              <a:t> </a:t>
            </a:r>
            <a:r>
              <a:rPr dirty="0" sz="3050" spc="-780" b="1">
                <a:solidFill>
                  <a:srgbClr val="1511DF"/>
                </a:solidFill>
                <a:latin typeface="Arial"/>
                <a:cs typeface="Arial"/>
              </a:rPr>
              <a:t>p</a:t>
            </a:r>
            <a:r>
              <a:rPr dirty="0" sz="3050" b="1">
                <a:solidFill>
                  <a:srgbClr val="1511DF"/>
                </a:solidFill>
                <a:latin typeface="Arial"/>
                <a:cs typeface="Arial"/>
              </a:rPr>
              <a:t>	</a:t>
            </a:r>
            <a:r>
              <a:rPr dirty="0" sz="6350" spc="-890" b="1">
                <a:solidFill>
                  <a:srgbClr val="1511DF"/>
                </a:solidFill>
                <a:latin typeface="Arial"/>
                <a:cs typeface="Arial"/>
              </a:rPr>
              <a:t>owers</a:t>
            </a:r>
            <a:r>
              <a:rPr dirty="0" sz="6350" spc="-665" b="1">
                <a:solidFill>
                  <a:srgbClr val="1511DF"/>
                </a:solidFill>
                <a:latin typeface="Arial"/>
                <a:cs typeface="Arial"/>
              </a:rPr>
              <a:t> </a:t>
            </a:r>
            <a:r>
              <a:rPr dirty="0" sz="6450" spc="-650" b="1">
                <a:solidFill>
                  <a:srgbClr val="1511DF"/>
                </a:solidFill>
                <a:latin typeface="Arial"/>
                <a:cs typeface="Arial"/>
              </a:rPr>
              <a:t>th</a:t>
            </a:r>
            <a:r>
              <a:rPr dirty="0" sz="6450" spc="-65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6450" spc="-650" b="1">
                <a:solidFill>
                  <a:srgbClr val="1511DF"/>
                </a:solidFill>
                <a:latin typeface="Arial"/>
                <a:cs typeface="Arial"/>
              </a:rPr>
              <a:t>e</a:t>
            </a:r>
            <a:r>
              <a:rPr dirty="0" sz="6000" spc="-65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6000" spc="-650" b="1">
                <a:solidFill>
                  <a:srgbClr val="1511DF"/>
                </a:solidFill>
                <a:latin typeface="Arial"/>
                <a:cs typeface="Arial"/>
              </a:rPr>
              <a:t>next</a:t>
            </a:r>
            <a:r>
              <a:rPr dirty="0" sz="6000" spc="-650" b="1">
                <a:solidFill>
                  <a:srgbClr val="FDFDA7"/>
                </a:solidFill>
                <a:latin typeface="Arial"/>
                <a:cs typeface="Arial"/>
              </a:rPr>
              <a:t>:</a:t>
            </a:r>
            <a:endParaRPr sz="6000">
              <a:latin typeface="Arial"/>
              <a:cs typeface="Arial"/>
            </a:endParaRPr>
          </a:p>
          <a:p>
            <a:pPr marL="50800">
              <a:lnSpc>
                <a:spcPts val="5765"/>
              </a:lnSpc>
            </a:pPr>
            <a:r>
              <a:rPr dirty="0" sz="5450" spc="-919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5450" spc="-80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5450" spc="-885" b="1">
                <a:solidFill>
                  <a:srgbClr val="1511DF"/>
                </a:solidFill>
                <a:latin typeface="Arial"/>
                <a:cs typeface="Arial"/>
              </a:rPr>
              <a:t>g</a:t>
            </a:r>
            <a:r>
              <a:rPr dirty="0" sz="5450" spc="-885" b="1">
                <a:solidFill>
                  <a:srgbClr val="FDFDA7"/>
                </a:solidFill>
                <a:latin typeface="Arial"/>
                <a:cs typeface="Arial"/>
              </a:rPr>
              <a:t>:_</a:t>
            </a:r>
            <a:r>
              <a:rPr dirty="0" sz="5450" spc="-885" b="1">
                <a:solidFill>
                  <a:srgbClr val="1511DF"/>
                </a:solidFill>
                <a:latin typeface="Arial"/>
                <a:cs typeface="Arial"/>
              </a:rPr>
              <a:t>et</a:t>
            </a:r>
            <a:r>
              <a:rPr dirty="0" sz="5450" spc="-890" b="1">
                <a:solidFill>
                  <a:srgbClr val="1511DF"/>
                </a:solidFill>
                <a:latin typeface="Arial"/>
                <a:cs typeface="Arial"/>
              </a:rPr>
              <a:t>i</a:t>
            </a:r>
            <a:r>
              <a:rPr dirty="0" sz="5450" spc="-885" b="1">
                <a:solidFill>
                  <a:srgbClr val="FDFDA7"/>
                </a:solidFill>
                <a:latin typeface="Arial"/>
                <a:cs typeface="Arial"/>
              </a:rPr>
              <a:t>:</a:t>
            </a:r>
            <a:r>
              <a:rPr dirty="0" sz="5450" spc="-885" b="1">
                <a:solidFill>
                  <a:srgbClr val="1511DF"/>
                </a:solidFill>
                <a:latin typeface="Arial"/>
                <a:cs typeface="Arial"/>
              </a:rPr>
              <a:t>e</a:t>
            </a:r>
            <a:r>
              <a:rPr dirty="0" sz="5450" spc="-89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5450" spc="-885" b="1">
                <a:solidFill>
                  <a:srgbClr val="1511DF"/>
                </a:solidFill>
                <a:latin typeface="Arial"/>
                <a:cs typeface="Arial"/>
              </a:rPr>
              <a:t>ra</a:t>
            </a:r>
            <a:r>
              <a:rPr dirty="0" sz="5450" spc="-2340" b="1">
                <a:solidFill>
                  <a:srgbClr val="1511DF"/>
                </a:solidFill>
                <a:latin typeface="Arial"/>
                <a:cs typeface="Arial"/>
              </a:rPr>
              <a:t>t</a:t>
            </a:r>
            <a:r>
              <a:rPr dirty="0" baseline="768518" sz="450" spc="-1335">
                <a:solidFill>
                  <a:srgbClr val="FDFDA7"/>
                </a:solidFill>
                <a:latin typeface="Arial"/>
                <a:cs typeface="Arial"/>
              </a:rPr>
              <a:t>•</a:t>
            </a:r>
            <a:r>
              <a:rPr dirty="0" baseline="768518" sz="450" spc="540">
                <a:solidFill>
                  <a:srgbClr val="FDFDA7"/>
                </a:solidFill>
                <a:latin typeface="Arial"/>
                <a:cs typeface="Arial"/>
              </a:rPr>
              <a:t>  </a:t>
            </a:r>
            <a:r>
              <a:rPr dirty="0" sz="5450" spc="-250" b="1">
                <a:solidFill>
                  <a:srgbClr val="1511DF"/>
                </a:solidFill>
                <a:latin typeface="Arial"/>
                <a:cs typeface="Arial"/>
              </a:rPr>
              <a:t>i</a:t>
            </a:r>
            <a:r>
              <a:rPr dirty="0" sz="5450" spc="-1720" b="1">
                <a:solidFill>
                  <a:srgbClr val="FDFDA7"/>
                </a:solidFill>
                <a:latin typeface="Arial"/>
                <a:cs typeface="Arial"/>
              </a:rPr>
              <a:t>:</a:t>
            </a:r>
            <a:r>
              <a:rPr dirty="0" baseline="768518" sz="450" spc="-375">
                <a:solidFill>
                  <a:srgbClr val="FDFDA7"/>
                </a:solidFill>
                <a:latin typeface="Arial"/>
                <a:cs typeface="Arial"/>
              </a:rPr>
              <a:t>•</a:t>
            </a:r>
            <a:r>
              <a:rPr dirty="0" baseline="768518" sz="450" spc="547">
                <a:solidFill>
                  <a:srgbClr val="FDFDA7"/>
                </a:solidFill>
                <a:latin typeface="Arial"/>
                <a:cs typeface="Arial"/>
              </a:rPr>
              <a:t>  </a:t>
            </a:r>
            <a:r>
              <a:rPr dirty="0" sz="5450" spc="-844" b="1">
                <a:solidFill>
                  <a:srgbClr val="1511DF"/>
                </a:solidFill>
                <a:latin typeface="Arial"/>
                <a:cs typeface="Arial"/>
              </a:rPr>
              <a:t>orr</a:t>
            </a:r>
            <a:r>
              <a:rPr dirty="0" sz="5450" spc="-85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5450" spc="-844" b="1">
                <a:solidFill>
                  <a:srgbClr val="1511DF"/>
                </a:solidFill>
                <a:latin typeface="Arial"/>
                <a:cs typeface="Arial"/>
              </a:rPr>
              <a:t>c&gt;</a:t>
            </a:r>
            <a:r>
              <a:rPr dirty="0" sz="5450" spc="-1205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baseline="768518" sz="450" spc="-1275">
                <a:solidFill>
                  <a:srgbClr val="FDFDA7"/>
                </a:solidFill>
                <a:latin typeface="Arial"/>
                <a:cs typeface="Arial"/>
              </a:rPr>
              <a:t>•</a:t>
            </a:r>
            <a:r>
              <a:rPr dirty="0" baseline="768518" sz="450" spc="104">
                <a:solidFill>
                  <a:srgbClr val="FDFDA7"/>
                </a:solidFill>
                <a:latin typeface="Arial"/>
                <a:cs typeface="Arial"/>
              </a:rPr>
              <a:t> </a:t>
            </a:r>
            <a:r>
              <a:rPr dirty="0" sz="5450" spc="-1545" b="1">
                <a:solidFill>
                  <a:srgbClr val="1511DF"/>
                </a:solidFill>
                <a:latin typeface="Arial"/>
                <a:cs typeface="Arial"/>
              </a:rPr>
              <a:t>f</a:t>
            </a:r>
            <a:r>
              <a:rPr dirty="0" baseline="768518" sz="450" spc="-135">
                <a:solidFill>
                  <a:srgbClr val="FDFDA7"/>
                </a:solidFill>
                <a:latin typeface="Arial"/>
                <a:cs typeface="Arial"/>
              </a:rPr>
              <a:t>■</a:t>
            </a:r>
            <a:r>
              <a:rPr dirty="0" baseline="768518" sz="450" spc="494">
                <a:solidFill>
                  <a:srgbClr val="FDFDA7"/>
                </a:solidFill>
                <a:latin typeface="Arial"/>
                <a:cs typeface="Arial"/>
              </a:rPr>
              <a:t>  </a:t>
            </a:r>
            <a:r>
              <a:rPr dirty="0" sz="5450" spc="-950" b="1">
                <a:solidFill>
                  <a:srgbClr val="FDFDA7"/>
                </a:solidFill>
                <a:latin typeface="Arial"/>
                <a:cs typeface="Arial"/>
              </a:rPr>
              <a:t>:_</a:t>
            </a:r>
            <a:r>
              <a:rPr dirty="0" sz="5450" spc="-950" b="1">
                <a:solidFill>
                  <a:srgbClr val="1511DF"/>
                </a:solidFill>
                <a:latin typeface="Arial"/>
                <a:cs typeface="Arial"/>
              </a:rPr>
              <a:t>app</a:t>
            </a:r>
            <a:r>
              <a:rPr dirty="0" sz="5450" spc="-950" b="1">
                <a:solidFill>
                  <a:srgbClr val="FDFDA7"/>
                </a:solidFill>
                <a:latin typeface="Arial"/>
                <a:cs typeface="Arial"/>
              </a:rPr>
              <a:t>.</a:t>
            </a:r>
            <a:r>
              <a:rPr dirty="0" sz="5450" spc="-950" b="1">
                <a:solidFill>
                  <a:srgbClr val="1511DF"/>
                </a:solidFill>
                <a:latin typeface="Arial"/>
                <a:cs typeface="Arial"/>
              </a:rPr>
              <a:t>s</a:t>
            </a:r>
            <a:r>
              <a:rPr dirty="0" sz="5450" spc="-950" b="1">
                <a:solidFill>
                  <a:srgbClr val="FDFDA7"/>
                </a:solidFill>
                <a:latin typeface="Arial"/>
                <a:cs typeface="Arial"/>
              </a:rPr>
              <a:t>-</a:t>
            </a:r>
            <a:endParaRPr sz="545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836335" y="4706990"/>
            <a:ext cx="23495" cy="338455"/>
          </a:xfrm>
          <a:custGeom>
            <a:avLst/>
            <a:gdLst/>
            <a:ahLst/>
            <a:cxnLst/>
            <a:rect l="l" t="t" r="r" b="b"/>
            <a:pathLst>
              <a:path w="23495" h="338454">
                <a:moveTo>
                  <a:pt x="22882" y="338459"/>
                </a:moveTo>
                <a:lnTo>
                  <a:pt x="0" y="338459"/>
                </a:lnTo>
                <a:lnTo>
                  <a:pt x="0" y="0"/>
                </a:lnTo>
                <a:lnTo>
                  <a:pt x="22882" y="0"/>
                </a:lnTo>
                <a:lnTo>
                  <a:pt x="22882" y="338459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590930" y="4035400"/>
            <a:ext cx="6762750" cy="9918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6510" marR="5080" indent="-4445">
              <a:lnSpc>
                <a:spcPct val="107900"/>
              </a:lnSpc>
              <a:spcBef>
                <a:spcPts val="135"/>
              </a:spcBef>
            </a:pPr>
            <a:r>
              <a:rPr dirty="0" sz="1950">
                <a:solidFill>
                  <a:srgbClr val="211CBD"/>
                </a:solidFill>
                <a:latin typeface="Arial"/>
                <a:cs typeface="Arial"/>
              </a:rPr>
              <a:t>Over</a:t>
            </a:r>
            <a:r>
              <a:rPr dirty="0" sz="1950" spc="-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1CBD"/>
                </a:solidFill>
                <a:latin typeface="Arial"/>
                <a:cs typeface="Arial"/>
              </a:rPr>
              <a:t>300</a:t>
            </a:r>
            <a:r>
              <a:rPr dirty="0" sz="1950" spc="45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211CBD"/>
                </a:solidFill>
                <a:latin typeface="Arial"/>
                <a:cs typeface="Arial"/>
              </a:rPr>
              <a:t>app</a:t>
            </a:r>
            <a:r>
              <a:rPr dirty="0" sz="1950" spc="70">
                <a:solidFill>
                  <a:srgbClr val="0F0E85"/>
                </a:solidFill>
                <a:latin typeface="Arial"/>
                <a:cs typeface="Arial"/>
              </a:rPr>
              <a:t>l</a:t>
            </a:r>
            <a:r>
              <a:rPr dirty="0" sz="1950" spc="70">
                <a:solidFill>
                  <a:srgbClr val="3B36C8"/>
                </a:solidFill>
                <a:latin typeface="Arial"/>
                <a:cs typeface="Arial"/>
              </a:rPr>
              <a:t>i</a:t>
            </a:r>
            <a:r>
              <a:rPr dirty="0" sz="1950" spc="70">
                <a:solidFill>
                  <a:srgbClr val="211CBD"/>
                </a:solidFill>
                <a:latin typeface="Arial"/>
                <a:cs typeface="Arial"/>
              </a:rPr>
              <a:t>cat</a:t>
            </a:r>
            <a:r>
              <a:rPr dirty="0" sz="1950" spc="70">
                <a:solidFill>
                  <a:srgbClr val="1511DF"/>
                </a:solidFill>
                <a:latin typeface="Arial"/>
                <a:cs typeface="Arial"/>
              </a:rPr>
              <a:t>i</a:t>
            </a:r>
            <a:r>
              <a:rPr dirty="0" sz="1950" spc="70">
                <a:solidFill>
                  <a:srgbClr val="211CBD"/>
                </a:solidFill>
                <a:latin typeface="Arial"/>
                <a:cs typeface="Arial"/>
              </a:rPr>
              <a:t>ons</a:t>
            </a:r>
            <a:r>
              <a:rPr dirty="0" sz="1950" spc="-4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11CBD"/>
                </a:solidFill>
                <a:latin typeface="Arial"/>
                <a:cs typeface="Arial"/>
              </a:rPr>
              <a:t>are</a:t>
            </a:r>
            <a:r>
              <a:rPr dirty="0" sz="1950" spc="-4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35">
                <a:solidFill>
                  <a:srgbClr val="211CBD"/>
                </a:solidFill>
                <a:latin typeface="Arial"/>
                <a:cs typeface="Arial"/>
              </a:rPr>
              <a:t>de</a:t>
            </a:r>
            <a:r>
              <a:rPr dirty="0" sz="1950" spc="30">
                <a:solidFill>
                  <a:srgbClr val="0301F4"/>
                </a:solidFill>
                <a:latin typeface="Arial"/>
                <a:cs typeface="Arial"/>
              </a:rPr>
              <a:t>l</a:t>
            </a:r>
            <a:r>
              <a:rPr dirty="0" sz="1950" spc="30">
                <a:solidFill>
                  <a:srgbClr val="342FA8"/>
                </a:solidFill>
                <a:latin typeface="Arial"/>
                <a:cs typeface="Arial"/>
              </a:rPr>
              <a:t>i</a:t>
            </a:r>
            <a:r>
              <a:rPr dirty="0" sz="1950" spc="35">
                <a:solidFill>
                  <a:srgbClr val="342FA8"/>
                </a:solidFill>
                <a:latin typeface="Arial"/>
                <a:cs typeface="Arial"/>
              </a:rPr>
              <a:t>v</a:t>
            </a:r>
            <a:r>
              <a:rPr dirty="0" sz="1950" spc="35">
                <a:solidFill>
                  <a:srgbClr val="1511DF"/>
                </a:solidFill>
                <a:latin typeface="Arial"/>
                <a:cs typeface="Arial"/>
              </a:rPr>
              <a:t>e</a:t>
            </a:r>
            <a:r>
              <a:rPr dirty="0" sz="1950" spc="35">
                <a:solidFill>
                  <a:srgbClr val="342FA8"/>
                </a:solidFill>
                <a:latin typeface="Arial"/>
                <a:cs typeface="Arial"/>
              </a:rPr>
              <a:t>r</a:t>
            </a:r>
            <a:r>
              <a:rPr dirty="0" sz="1950" spc="30">
                <a:solidFill>
                  <a:srgbClr val="342FA8"/>
                </a:solidFill>
                <a:latin typeface="Arial"/>
                <a:cs typeface="Arial"/>
              </a:rPr>
              <a:t>i</a:t>
            </a:r>
            <a:r>
              <a:rPr dirty="0" sz="1950" spc="35">
                <a:solidFill>
                  <a:srgbClr val="342FA8"/>
                </a:solidFill>
                <a:latin typeface="Arial"/>
                <a:cs typeface="Arial"/>
              </a:rPr>
              <a:t>ng</a:t>
            </a:r>
            <a:r>
              <a:rPr dirty="0" sz="1950" spc="-465">
                <a:solidFill>
                  <a:srgbClr val="3B36C8"/>
                </a:solidFill>
                <a:latin typeface="Arial"/>
                <a:cs typeface="Arial"/>
              </a:rPr>
              <a:t>1</a:t>
            </a:r>
            <a:r>
              <a:rPr dirty="0" sz="1950" spc="25">
                <a:solidFill>
                  <a:srgbClr val="211CBD"/>
                </a:solidFill>
                <a:latin typeface="Arial"/>
                <a:cs typeface="Arial"/>
              </a:rPr>
              <a:t>GPT</a:t>
            </a:r>
            <a:r>
              <a:rPr dirty="0" sz="1950" spc="30">
                <a:solidFill>
                  <a:srgbClr val="1511DF"/>
                </a:solidFill>
                <a:latin typeface="Arial"/>
                <a:cs typeface="Arial"/>
              </a:rPr>
              <a:t>-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3</a:t>
            </a:r>
            <a:r>
              <a:rPr dirty="0" sz="1950" spc="55">
                <a:solidFill>
                  <a:srgbClr val="312BE6"/>
                </a:solidFill>
                <a:latin typeface="Arial"/>
                <a:cs typeface="Arial"/>
              </a:rPr>
              <a:t>-</a:t>
            </a:r>
            <a:r>
              <a:rPr dirty="0" sz="1950" spc="55">
                <a:solidFill>
                  <a:srgbClr val="1511DF"/>
                </a:solidFill>
                <a:latin typeface="Arial"/>
                <a:cs typeface="Arial"/>
              </a:rPr>
              <a:t>p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ow</a:t>
            </a:r>
            <a:r>
              <a:rPr dirty="0" sz="1950" spc="55">
                <a:solidFill>
                  <a:srgbClr val="1511DF"/>
                </a:solidFill>
                <a:latin typeface="Arial"/>
                <a:cs typeface="Arial"/>
              </a:rPr>
              <a:t>er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e</a:t>
            </a:r>
            <a:r>
              <a:rPr dirty="0" sz="1950" spc="55">
                <a:solidFill>
                  <a:srgbClr val="1511DF"/>
                </a:solidFill>
                <a:latin typeface="Arial"/>
                <a:cs typeface="Arial"/>
              </a:rPr>
              <a:t>d </a:t>
            </a:r>
            <a:r>
              <a:rPr dirty="0" sz="1950">
                <a:solidFill>
                  <a:srgbClr val="211CBD"/>
                </a:solidFill>
                <a:latin typeface="Arial"/>
                <a:cs typeface="Arial"/>
              </a:rPr>
              <a:t>search,</a:t>
            </a:r>
            <a:r>
              <a:rPr dirty="0" sz="1950" spc="-7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co</a:t>
            </a:r>
            <a:r>
              <a:rPr dirty="0" sz="1950" spc="55">
                <a:solidFill>
                  <a:srgbClr val="1511DF"/>
                </a:solidFill>
                <a:latin typeface="Arial"/>
                <a:cs typeface="Arial"/>
              </a:rPr>
              <a:t>n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versa</a:t>
            </a:r>
            <a:r>
              <a:rPr dirty="0" sz="1950" spc="55">
                <a:solidFill>
                  <a:srgbClr val="3B36C8"/>
                </a:solidFill>
                <a:latin typeface="Arial"/>
                <a:cs typeface="Arial"/>
              </a:rPr>
              <a:t>t</a:t>
            </a:r>
            <a:r>
              <a:rPr dirty="0" sz="1950" spc="55">
                <a:solidFill>
                  <a:srgbClr val="211CBD"/>
                </a:solidFill>
                <a:latin typeface="Arial"/>
                <a:cs typeface="Arial"/>
              </a:rPr>
              <a:t>ion,</a:t>
            </a:r>
            <a:r>
              <a:rPr dirty="0" sz="1950" spc="-33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80">
                <a:solidFill>
                  <a:srgbClr val="211CBD"/>
                </a:solidFill>
                <a:latin typeface="Arial"/>
                <a:cs typeface="Arial"/>
              </a:rPr>
              <a:t>text</a:t>
            </a:r>
            <a:r>
              <a:rPr dirty="0" sz="1950" spc="-6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211CBD"/>
                </a:solidFill>
                <a:latin typeface="Arial"/>
                <a:cs typeface="Arial"/>
              </a:rPr>
              <a:t>comp</a:t>
            </a:r>
            <a:r>
              <a:rPr dirty="0" sz="1950" spc="85">
                <a:solidFill>
                  <a:srgbClr val="1511DF"/>
                </a:solidFill>
                <a:latin typeface="Arial"/>
                <a:cs typeface="Arial"/>
              </a:rPr>
              <a:t>l</a:t>
            </a:r>
            <a:r>
              <a:rPr dirty="0" sz="1950" spc="85">
                <a:solidFill>
                  <a:srgbClr val="211CBD"/>
                </a:solidFill>
                <a:latin typeface="Arial"/>
                <a:cs typeface="Arial"/>
              </a:rPr>
              <a:t>et</a:t>
            </a:r>
            <a:r>
              <a:rPr dirty="0" sz="1950" spc="85">
                <a:solidFill>
                  <a:srgbClr val="3B36C8"/>
                </a:solidFill>
                <a:latin typeface="Arial"/>
                <a:cs typeface="Arial"/>
              </a:rPr>
              <a:t>i</a:t>
            </a:r>
            <a:r>
              <a:rPr dirty="0" sz="1950" spc="85">
                <a:solidFill>
                  <a:srgbClr val="211CBD"/>
                </a:solidFill>
                <a:latin typeface="Arial"/>
                <a:cs typeface="Arial"/>
              </a:rPr>
              <a:t>on,</a:t>
            </a:r>
            <a:r>
              <a:rPr dirty="0" sz="1950" spc="-24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211CBD"/>
                </a:solidFill>
                <a:latin typeface="Arial"/>
                <a:cs typeface="Arial"/>
              </a:rPr>
              <a:t>and</a:t>
            </a:r>
            <a:r>
              <a:rPr dirty="0" sz="1950" spc="-15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211CBD"/>
                </a:solidFill>
                <a:latin typeface="Arial"/>
                <a:cs typeface="Arial"/>
              </a:rPr>
              <a:t>ot</a:t>
            </a:r>
            <a:r>
              <a:rPr dirty="0" sz="1950" spc="85">
                <a:solidFill>
                  <a:srgbClr val="1511DF"/>
                </a:solidFill>
                <a:latin typeface="Arial"/>
                <a:cs typeface="Arial"/>
              </a:rPr>
              <a:t>h</a:t>
            </a:r>
            <a:r>
              <a:rPr dirty="0" sz="1950" spc="85">
                <a:solidFill>
                  <a:srgbClr val="211CBD"/>
                </a:solidFill>
                <a:latin typeface="Arial"/>
                <a:cs typeface="Arial"/>
              </a:rPr>
              <a:t>e</a:t>
            </a:r>
            <a:r>
              <a:rPr dirty="0" sz="1950" spc="85">
                <a:solidFill>
                  <a:srgbClr val="3B36C8"/>
                </a:solidFill>
                <a:latin typeface="Arial"/>
                <a:cs typeface="Arial"/>
              </a:rPr>
              <a:t>r</a:t>
            </a:r>
            <a:r>
              <a:rPr dirty="0" sz="1950" spc="-80">
                <a:solidFill>
                  <a:srgbClr val="3B36C8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211CBD"/>
                </a:solidFill>
                <a:latin typeface="Arial"/>
                <a:cs typeface="Arial"/>
              </a:rPr>
              <a:t>advanc</a:t>
            </a:r>
            <a:r>
              <a:rPr dirty="0" sz="1950" spc="-10">
                <a:solidFill>
                  <a:srgbClr val="1511DF"/>
                </a:solidFill>
                <a:latin typeface="Arial"/>
                <a:cs typeface="Arial"/>
              </a:rPr>
              <a:t>e</a:t>
            </a:r>
            <a:r>
              <a:rPr dirty="0" sz="1950" spc="-10">
                <a:solidFill>
                  <a:srgbClr val="342FA8"/>
                </a:solidFill>
                <a:latin typeface="Arial"/>
                <a:cs typeface="Arial"/>
              </a:rPr>
              <a:t>d </a:t>
            </a:r>
            <a:r>
              <a:rPr dirty="0" sz="1950">
                <a:solidFill>
                  <a:srgbClr val="211CBD"/>
                </a:solidFill>
                <a:latin typeface="Arial"/>
                <a:cs typeface="Arial"/>
              </a:rPr>
              <a:t>Al</a:t>
            </a:r>
            <a:r>
              <a:rPr dirty="0" sz="1950" spc="-6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211CBD"/>
                </a:solidFill>
                <a:latin typeface="Arial"/>
                <a:cs typeface="Arial"/>
              </a:rPr>
              <a:t>fea</a:t>
            </a:r>
            <a:r>
              <a:rPr dirty="0" sz="1950" spc="50">
                <a:solidFill>
                  <a:srgbClr val="1511DF"/>
                </a:solidFill>
                <a:latin typeface="Arial"/>
                <a:cs typeface="Arial"/>
              </a:rPr>
              <a:t>t</a:t>
            </a:r>
            <a:r>
              <a:rPr dirty="0" sz="1950" spc="50">
                <a:solidFill>
                  <a:srgbClr val="211CBD"/>
                </a:solidFill>
                <a:latin typeface="Arial"/>
                <a:cs typeface="Arial"/>
              </a:rPr>
              <a:t>u</a:t>
            </a:r>
            <a:r>
              <a:rPr dirty="0" sz="1950" spc="50">
                <a:solidFill>
                  <a:srgbClr val="1511DF"/>
                </a:solidFill>
                <a:latin typeface="Arial"/>
                <a:cs typeface="Arial"/>
              </a:rPr>
              <a:t>r</a:t>
            </a:r>
            <a:r>
              <a:rPr dirty="0" sz="1950" spc="50">
                <a:solidFill>
                  <a:srgbClr val="211CBD"/>
                </a:solidFill>
                <a:latin typeface="Arial"/>
                <a:cs typeface="Arial"/>
              </a:rPr>
              <a:t>es</a:t>
            </a:r>
            <a:r>
              <a:rPr dirty="0" sz="1950" spc="-170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105">
                <a:solidFill>
                  <a:srgbClr val="1511DF"/>
                </a:solidFill>
                <a:latin typeface="Arial"/>
                <a:cs typeface="Arial"/>
              </a:rPr>
              <a:t>t</a:t>
            </a:r>
            <a:r>
              <a:rPr dirty="0" sz="1950" spc="105">
                <a:solidFill>
                  <a:srgbClr val="211CBD"/>
                </a:solidFill>
                <a:latin typeface="Arial"/>
                <a:cs typeface="Arial"/>
              </a:rPr>
              <a:t>hrough</a:t>
            </a:r>
            <a:r>
              <a:rPr dirty="0" sz="1950" spc="-135">
                <a:solidFill>
                  <a:srgbClr val="211CBD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211CBD"/>
                </a:solidFill>
                <a:latin typeface="Arial"/>
                <a:cs typeface="Arial"/>
              </a:rPr>
              <a:t>o</a:t>
            </a:r>
            <a:r>
              <a:rPr dirty="0" sz="1950" spc="60">
                <a:solidFill>
                  <a:srgbClr val="1511DF"/>
                </a:solidFill>
                <a:latin typeface="Arial"/>
                <a:cs typeface="Arial"/>
              </a:rPr>
              <a:t>u</a:t>
            </a:r>
            <a:r>
              <a:rPr dirty="0" sz="1950" spc="60">
                <a:solidFill>
                  <a:srgbClr val="342FA8"/>
                </a:solidFill>
                <a:latin typeface="Arial"/>
                <a:cs typeface="Arial"/>
              </a:rPr>
              <a:t>r</a:t>
            </a:r>
            <a:r>
              <a:rPr dirty="0" sz="1950" spc="-65">
                <a:solidFill>
                  <a:srgbClr val="342FA8"/>
                </a:solidFill>
                <a:latin typeface="Arial"/>
                <a:cs typeface="Arial"/>
              </a:rPr>
              <a:t> </a:t>
            </a:r>
            <a:r>
              <a:rPr dirty="0" sz="1950" spc="40">
                <a:solidFill>
                  <a:srgbClr val="211CBD"/>
                </a:solidFill>
                <a:latin typeface="Arial"/>
                <a:cs typeface="Arial"/>
              </a:rPr>
              <a:t>A</a:t>
            </a:r>
            <a:r>
              <a:rPr dirty="0" sz="1950" spc="40">
                <a:solidFill>
                  <a:srgbClr val="1511DF"/>
                </a:solidFill>
                <a:latin typeface="Arial"/>
                <a:cs typeface="Arial"/>
              </a:rPr>
              <a:t>P</a:t>
            </a:r>
            <a:r>
              <a:rPr dirty="0" sz="1950" spc="40">
                <a:solidFill>
                  <a:srgbClr val="342FA8"/>
                </a:solidFill>
                <a:latin typeface="Arial"/>
                <a:cs typeface="Arial"/>
              </a:rPr>
              <a:t>L</a:t>
            </a:r>
            <a:r>
              <a:rPr dirty="0" sz="1950" spc="40">
                <a:solidFill>
                  <a:srgbClr val="FDFDA7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5947549" y="9955252"/>
            <a:ext cx="27940" cy="165100"/>
          </a:xfrm>
          <a:custGeom>
            <a:avLst/>
            <a:gdLst/>
            <a:ahLst/>
            <a:cxnLst/>
            <a:rect l="l" t="t" r="r" b="b"/>
            <a:pathLst>
              <a:path w="27940" h="165100">
                <a:moveTo>
                  <a:pt x="27459" y="164890"/>
                </a:moveTo>
                <a:lnTo>
                  <a:pt x="0" y="164890"/>
                </a:lnTo>
                <a:lnTo>
                  <a:pt x="0" y="0"/>
                </a:lnTo>
                <a:lnTo>
                  <a:pt x="27459" y="0"/>
                </a:lnTo>
                <a:lnTo>
                  <a:pt x="27459" y="164890"/>
                </a:lnTo>
                <a:close/>
              </a:path>
            </a:pathLst>
          </a:custGeom>
          <a:solidFill>
            <a:srgbClr val="F4F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5545562" y="9947330"/>
            <a:ext cx="118237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595480"/>
                </a:solidFill>
                <a:latin typeface="Arial"/>
                <a:cs typeface="Arial"/>
              </a:rPr>
              <a:t>Ill</a:t>
            </a:r>
            <a:r>
              <a:rPr dirty="0" sz="950" spc="-10">
                <a:solidFill>
                  <a:srgbClr val="625B9E"/>
                </a:solidFill>
                <a:latin typeface="Arial"/>
                <a:cs typeface="Arial"/>
              </a:rPr>
              <a:t>ustra</a:t>
            </a:r>
            <a:r>
              <a:rPr dirty="0" sz="950" spc="-10">
                <a:solidFill>
                  <a:srgbClr val="7C77A5"/>
                </a:solidFill>
                <a:latin typeface="Arial"/>
                <a:cs typeface="Arial"/>
              </a:rPr>
              <a:t>t</a:t>
            </a:r>
            <a:r>
              <a:rPr dirty="0" sz="950" spc="-10">
                <a:solidFill>
                  <a:srgbClr val="A3A1A5"/>
                </a:solidFill>
                <a:latin typeface="Arial"/>
                <a:cs typeface="Arial"/>
              </a:rPr>
              <a:t>i</a:t>
            </a:r>
            <a:r>
              <a:rPr dirty="0" sz="950" spc="-10">
                <a:solidFill>
                  <a:srgbClr val="625B9E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464291"/>
                </a:solidFill>
                <a:latin typeface="Arial"/>
                <a:cs typeface="Arial"/>
              </a:rPr>
              <a:t>n</a:t>
            </a:r>
            <a:r>
              <a:rPr dirty="0" sz="950" spc="-10">
                <a:solidFill>
                  <a:srgbClr val="858280"/>
                </a:solidFill>
                <a:latin typeface="Arial"/>
                <a:cs typeface="Arial"/>
              </a:rPr>
              <a:t>:</a:t>
            </a:r>
            <a:r>
              <a:rPr dirty="0" sz="950" spc="-55">
                <a:solidFill>
                  <a:srgbClr val="858280"/>
                </a:solidFill>
                <a:latin typeface="Arial"/>
                <a:cs typeface="Arial"/>
              </a:rPr>
              <a:t> </a:t>
            </a:r>
            <a:r>
              <a:rPr dirty="0" sz="950" spc="-55">
                <a:solidFill>
                  <a:srgbClr val="625B9E"/>
                </a:solidFill>
                <a:latin typeface="Arial"/>
                <a:cs typeface="Arial"/>
              </a:rPr>
              <a:t>R</a:t>
            </a:r>
            <a:r>
              <a:rPr dirty="0" sz="950" spc="-55">
                <a:solidFill>
                  <a:srgbClr val="7769BF"/>
                </a:solidFill>
                <a:latin typeface="Arial"/>
                <a:cs typeface="Arial"/>
              </a:rPr>
              <a:t>u</a:t>
            </a:r>
            <a:r>
              <a:rPr dirty="0" sz="950" spc="-55">
                <a:solidFill>
                  <a:srgbClr val="625B9E"/>
                </a:solidFill>
                <a:latin typeface="Arial"/>
                <a:cs typeface="Arial"/>
              </a:rPr>
              <a:t>b</a:t>
            </a:r>
            <a:r>
              <a:rPr dirty="0" sz="950" spc="-55">
                <a:solidFill>
                  <a:srgbClr val="7C77A5"/>
                </a:solidFill>
                <a:latin typeface="Arial"/>
                <a:cs typeface="Arial"/>
              </a:rPr>
              <a:t>y </a:t>
            </a:r>
            <a:r>
              <a:rPr dirty="0" sz="950" spc="-20">
                <a:solidFill>
                  <a:srgbClr val="625B9E"/>
                </a:solidFill>
                <a:latin typeface="Arial"/>
                <a:cs typeface="Arial"/>
              </a:rPr>
              <a:t>Che</a:t>
            </a:r>
            <a:r>
              <a:rPr dirty="0" sz="950" spc="-20">
                <a:solidFill>
                  <a:srgbClr val="7769BF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Summarization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75">
                <a:solidFill>
                  <a:srgbClr val="FFFFFF"/>
                </a:solidFill>
              </a:rPr>
              <a:t>Summarization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536064" y="3309620"/>
            <a:ext cx="13719175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459">
                <a:solidFill>
                  <a:srgbClr val="FFFFFF"/>
                </a:solidFill>
                <a:latin typeface="Arial Black"/>
                <a:cs typeface="Arial Black"/>
              </a:rPr>
              <a:t>Process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condensing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longer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70">
                <a:solidFill>
                  <a:srgbClr val="FFFFFF"/>
                </a:solidFill>
                <a:latin typeface="Arial Black"/>
                <a:cs typeface="Arial Black"/>
              </a:rPr>
              <a:t>piece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5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5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content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into </a:t>
            </a:r>
            <a:r>
              <a:rPr dirty="0" sz="48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shorter,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50">
                <a:solidFill>
                  <a:srgbClr val="FFFFFF"/>
                </a:solidFill>
                <a:latin typeface="Arial Black"/>
                <a:cs typeface="Arial Black"/>
              </a:rPr>
              <a:t>coherent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0">
                <a:solidFill>
                  <a:srgbClr val="FFFFFF"/>
                </a:solidFill>
                <a:latin typeface="Arial Black"/>
                <a:cs typeface="Arial Black"/>
              </a:rPr>
              <a:t>version</a:t>
            </a:r>
            <a:r>
              <a:rPr dirty="0" sz="4800" spc="-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50">
                <a:solidFill>
                  <a:srgbClr val="FFFFFF"/>
                </a:solidFill>
                <a:latin typeface="Arial Black"/>
                <a:cs typeface="Arial Black"/>
              </a:rPr>
              <a:t>while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retaining</a:t>
            </a:r>
            <a:r>
              <a:rPr dirty="0" sz="48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25">
                <a:solidFill>
                  <a:srgbClr val="FFFFFF"/>
                </a:solidFill>
                <a:latin typeface="Arial Black"/>
                <a:cs typeface="Arial Black"/>
              </a:rPr>
              <a:t>its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0">
                <a:solidFill>
                  <a:srgbClr val="FFFFFF"/>
                </a:solidFill>
                <a:latin typeface="Arial Black"/>
                <a:cs typeface="Arial Black"/>
              </a:rPr>
              <a:t>essential</a:t>
            </a:r>
            <a:r>
              <a:rPr dirty="0" sz="48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65">
                <a:solidFill>
                  <a:srgbClr val="FFFFFF"/>
                </a:solidFill>
                <a:latin typeface="Arial Black"/>
                <a:cs typeface="Arial Black"/>
              </a:rPr>
              <a:t>information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8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34">
                <a:solidFill>
                  <a:srgbClr val="FFFFFF"/>
                </a:solidFill>
                <a:latin typeface="Arial Black"/>
                <a:cs typeface="Arial Black"/>
              </a:rPr>
              <a:t>meaning.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640778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75">
                <a:solidFill>
                  <a:srgbClr val="FFFFFF"/>
                </a:solidFill>
              </a:rPr>
              <a:t>Summarization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 spc="-360"/>
              <a:t>Crucial</a:t>
            </a:r>
            <a:r>
              <a:rPr dirty="0" spc="-340"/>
              <a:t> </a:t>
            </a:r>
            <a:r>
              <a:rPr dirty="0" spc="-285"/>
              <a:t>for</a:t>
            </a:r>
            <a:r>
              <a:rPr dirty="0" spc="-340"/>
              <a:t> </a:t>
            </a:r>
            <a:r>
              <a:rPr dirty="0" spc="-365"/>
              <a:t>condensing</a:t>
            </a:r>
            <a:r>
              <a:rPr dirty="0" spc="-340"/>
              <a:t> </a:t>
            </a:r>
            <a:r>
              <a:rPr dirty="0" spc="-365"/>
              <a:t>information</a:t>
            </a:r>
            <a:r>
              <a:rPr dirty="0" spc="-335"/>
              <a:t> </a:t>
            </a:r>
            <a:r>
              <a:rPr dirty="0" spc="-425"/>
              <a:t>with</a:t>
            </a:r>
            <a:r>
              <a:rPr dirty="0" spc="-340"/>
              <a:t> </a:t>
            </a:r>
            <a:r>
              <a:rPr dirty="0" spc="-505"/>
              <a:t>key</a:t>
            </a:r>
            <a:r>
              <a:rPr dirty="0" spc="-330"/>
              <a:t> </a:t>
            </a:r>
            <a:r>
              <a:rPr dirty="0" spc="-375"/>
              <a:t>points </a:t>
            </a:r>
            <a:r>
              <a:rPr dirty="0" spc="-390"/>
              <a:t>from</a:t>
            </a:r>
            <a:r>
              <a:rPr dirty="0" spc="-340"/>
              <a:t> </a:t>
            </a:r>
            <a:r>
              <a:rPr dirty="0" spc="-320"/>
              <a:t>lengthy</a:t>
            </a:r>
            <a:r>
              <a:rPr dirty="0" spc="-335"/>
              <a:t> </a:t>
            </a:r>
            <a:r>
              <a:rPr dirty="0" spc="-409"/>
              <a:t>pieces</a:t>
            </a:r>
            <a:r>
              <a:rPr dirty="0" spc="-345"/>
              <a:t> </a:t>
            </a:r>
            <a:r>
              <a:rPr dirty="0" spc="-254"/>
              <a:t>of</a:t>
            </a:r>
            <a:r>
              <a:rPr dirty="0" spc="-345"/>
              <a:t> </a:t>
            </a:r>
            <a:r>
              <a:rPr dirty="0" spc="-434"/>
              <a:t>text.</a:t>
            </a: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pc="-335"/>
              <a:t>Effective</a:t>
            </a:r>
            <a:r>
              <a:rPr dirty="0" spc="-330"/>
              <a:t> </a:t>
            </a:r>
            <a:r>
              <a:rPr dirty="0" spc="-450"/>
              <a:t>summarization</a:t>
            </a:r>
            <a:r>
              <a:rPr dirty="0" spc="-320"/>
              <a:t> </a:t>
            </a:r>
            <a:r>
              <a:rPr dirty="0" spc="-450"/>
              <a:t>can</a:t>
            </a:r>
            <a:r>
              <a:rPr dirty="0" spc="-320"/>
              <a:t> </a:t>
            </a:r>
            <a:r>
              <a:rPr dirty="0" spc="-500"/>
              <a:t>save</a:t>
            </a:r>
            <a:r>
              <a:rPr dirty="0" spc="-325"/>
              <a:t> </a:t>
            </a:r>
            <a:r>
              <a:rPr dirty="0" spc="-440"/>
              <a:t>time.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6726" y="5789968"/>
            <a:ext cx="3672254" cy="36722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2024-03-12T06:49:18Z</dcterms:created>
  <dcterms:modified xsi:type="dcterms:W3CDTF">2024-03-12T06:49:18Z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